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63" r:id="rId3"/>
    <p:sldId id="257" r:id="rId4"/>
    <p:sldId id="264" r:id="rId5"/>
    <p:sldId id="265" r:id="rId6"/>
    <p:sldId id="266" r:id="rId7"/>
    <p:sldId id="271" r:id="rId8"/>
    <p:sldId id="272" r:id="rId9"/>
    <p:sldId id="273" r:id="rId10"/>
    <p:sldId id="274" r:id="rId11"/>
    <p:sldId id="275" r:id="rId12"/>
    <p:sldId id="281" r:id="rId13"/>
    <p:sldId id="282" r:id="rId14"/>
    <p:sldId id="279" r:id="rId15"/>
    <p:sldId id="268" r:id="rId16"/>
    <p:sldId id="269" r:id="rId17"/>
    <p:sldId id="270" r:id="rId18"/>
    <p:sldId id="280" r:id="rId19"/>
    <p:sldId id="261" r:id="rId20"/>
  </p:sldIdLst>
  <p:sldSz cx="18288000" cy="10287000"/>
  <p:notesSz cx="6858000" cy="9144000"/>
  <p:embeddedFontLs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나눔스퀘어 네오 OTF Bold" panose="00000800000000000000" pitchFamily="50" charset="-127"/>
      <p:bold r:id="rId25"/>
    </p:embeddedFont>
    <p:embeddedFont>
      <p:font typeface="나눔스퀘어 네오 OTF Heavy" panose="00000A00000000000000" pitchFamily="50" charset="-127"/>
      <p:bold r:id="rId26"/>
    </p:embeddedFont>
    <p:embeddedFont>
      <p:font typeface="던파 비트비트체 v2" panose="02040503000000000000" pitchFamily="18" charset="-127"/>
      <p:regular r:id="rId27"/>
    </p:embeddedFont>
    <p:embeddedFont>
      <p:font typeface="카페24 슈퍼매직 Bold" panose="03000800000000000000" pitchFamily="66" charset="-127"/>
      <p:bold r:id="rId28"/>
    </p:embeddedFont>
    <p:embeddedFont>
      <p:font typeface="휴먼범석체" panose="020D0604000000000000" pitchFamily="50" charset="-127"/>
      <p:regular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C1DA"/>
    <a:srgbClr val="E6B9B8"/>
    <a:srgbClr val="D7E4BD"/>
    <a:srgbClr val="B7DEE8"/>
    <a:srgbClr val="FCD5B5"/>
    <a:srgbClr val="FE0000"/>
    <a:srgbClr val="F7B433"/>
    <a:srgbClr val="FFC353"/>
    <a:srgbClr val="F5AF2D"/>
    <a:srgbClr val="CCE3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585" autoAdjust="0"/>
    <p:restoredTop sz="94372" autoAdjust="0"/>
  </p:normalViewPr>
  <p:slideViewPr>
    <p:cSldViewPr>
      <p:cViewPr varScale="1">
        <p:scale>
          <a:sx n="52" d="100"/>
          <a:sy n="52" d="100"/>
        </p:scale>
        <p:origin x="624" y="5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E3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hyperlink" Target="https://pixabay.com/ko/%ED%99%94%EC%82%B4%ED%91%9C-%ED%95%B8%EB%93%9C-%EB%85%B8%EB%8F%99-%EB%8B%A4%EC%9D%8C-%EC%98%A4%EB%A5%B8%EC%AA%BD-%ED%9A%8C%EC%A0%84-%EC%A7%81%EC%A7%84-%EB%B0%A9%ED%96%A5-%EA%B5%90%ED%86%B5-%ED%91%9C%EC%A7%80-2079328/" TargetMode="External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6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11" Type="http://schemas.openxmlformats.org/officeDocument/2006/relationships/image" Target="../media/image7.png"/><Relationship Id="rId5" Type="http://schemas.openxmlformats.org/officeDocument/2006/relationships/image" Target="../media/image21.png"/><Relationship Id="rId10" Type="http://schemas.openxmlformats.org/officeDocument/2006/relationships/image" Target="../media/image3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7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3.png"/><Relationship Id="rId4" Type="http://schemas.openxmlformats.org/officeDocument/2006/relationships/image" Target="../media/image33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37.svg"/><Relationship Id="rId7" Type="http://schemas.openxmlformats.org/officeDocument/2006/relationships/image" Target="../media/image4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.svg"/><Relationship Id="rId4" Type="http://schemas.openxmlformats.org/officeDocument/2006/relationships/image" Target="../media/image1.png"/><Relationship Id="rId9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9.png"/><Relationship Id="rId7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pngall.com/portal-png/download/33533" TargetMode="External"/><Relationship Id="rId5" Type="http://schemas.openxmlformats.org/officeDocument/2006/relationships/image" Target="../media/image15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9"/>
          <p:cNvSpPr txBox="1"/>
          <p:nvPr/>
        </p:nvSpPr>
        <p:spPr>
          <a:xfrm>
            <a:off x="2754106" y="4723676"/>
            <a:ext cx="12779788" cy="21640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264"/>
              </a:lnSpc>
            </a:pPr>
            <a:r>
              <a:rPr lang="en-US" sz="18000" dirty="0">
                <a:ln>
                  <a:solidFill>
                    <a:schemeClr val="accent1">
                      <a:lumMod val="20000"/>
                      <a:lumOff val="80000"/>
                    </a:schemeClr>
                  </a:solidFill>
                </a:ln>
                <a:latin typeface="던파 비트비트체 v2" panose="02040503000000000000" pitchFamily="18" charset="-127"/>
                <a:ea typeface="던파 비트비트체 v2" panose="02040503000000000000" pitchFamily="18" charset="-127"/>
                <a:cs typeface="Dreaming Outloud Pro" panose="03050502040302030504" pitchFamily="66" charset="0"/>
              </a:rPr>
              <a:t>Blockers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D9BA103-9FDC-6BC8-8AC4-8F526BC5B587}"/>
              </a:ext>
            </a:extLst>
          </p:cNvPr>
          <p:cNvSpPr txBox="1"/>
          <p:nvPr/>
        </p:nvSpPr>
        <p:spPr>
          <a:xfrm>
            <a:off x="7696200" y="6972300"/>
            <a:ext cx="37885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latin typeface="카페24 슈퍼매직 Bold" panose="03000800000000000000" pitchFamily="66" charset="-127"/>
                <a:ea typeface="카페24 슈퍼매직 Bold" panose="03000800000000000000" pitchFamily="66" charset="-127"/>
              </a:rPr>
              <a:t>2020180025 </a:t>
            </a:r>
            <a:r>
              <a:rPr lang="ko-KR" altLang="en-US" sz="3000" dirty="0" err="1">
                <a:latin typeface="카페24 슈퍼매직 Bold" panose="03000800000000000000" pitchFamily="66" charset="-127"/>
                <a:ea typeface="카페24 슈퍼매직 Bold" panose="03000800000000000000" pitchFamily="66" charset="-127"/>
              </a:rPr>
              <a:t>오다은</a:t>
            </a:r>
            <a:endParaRPr lang="en-US" altLang="ko-KR" sz="3000" dirty="0">
              <a:latin typeface="카페24 슈퍼매직 Bold" panose="03000800000000000000" pitchFamily="66" charset="-127"/>
              <a:ea typeface="카페24 슈퍼매직 Bold" panose="03000800000000000000" pitchFamily="66" charset="-127"/>
            </a:endParaRPr>
          </a:p>
          <a:p>
            <a:r>
              <a:rPr lang="en-US" altLang="ko-KR" sz="3000" dirty="0">
                <a:latin typeface="카페24 슈퍼매직 Bold" panose="03000800000000000000" pitchFamily="66" charset="-127"/>
                <a:ea typeface="카페24 슈퍼매직 Bold" panose="03000800000000000000" pitchFamily="66" charset="-127"/>
              </a:rPr>
              <a:t>2020184004 </a:t>
            </a:r>
            <a:r>
              <a:rPr lang="ko-KR" altLang="en-US" sz="3000" dirty="0">
                <a:latin typeface="카페24 슈퍼매직 Bold" panose="03000800000000000000" pitchFamily="66" charset="-127"/>
                <a:ea typeface="카페24 슈퍼매직 Bold" panose="03000800000000000000" pitchFamily="66" charset="-127"/>
              </a:rPr>
              <a:t>김규희</a:t>
            </a:r>
            <a:endParaRPr lang="en-US" altLang="ko-KR" sz="3000" dirty="0">
              <a:latin typeface="카페24 슈퍼매직 Bold" panose="03000800000000000000" pitchFamily="66" charset="-127"/>
              <a:ea typeface="카페24 슈퍼매직 Bold" panose="03000800000000000000" pitchFamily="66" charset="-127"/>
            </a:endParaRPr>
          </a:p>
          <a:p>
            <a:r>
              <a:rPr lang="en-US" altLang="ko-KR" sz="3000" dirty="0">
                <a:latin typeface="카페24 슈퍼매직 Bold" panose="03000800000000000000" pitchFamily="66" charset="-127"/>
                <a:ea typeface="카페24 슈퍼매직 Bold" panose="03000800000000000000" pitchFamily="66" charset="-127"/>
              </a:rPr>
              <a:t>2021182001 </a:t>
            </a:r>
            <a:r>
              <a:rPr lang="ko-KR" altLang="en-US" sz="3000" dirty="0" err="1">
                <a:latin typeface="카페24 슈퍼매직 Bold" panose="03000800000000000000" pitchFamily="66" charset="-127"/>
                <a:ea typeface="카페24 슈퍼매직 Bold" panose="03000800000000000000" pitchFamily="66" charset="-127"/>
              </a:rPr>
              <a:t>강은혁</a:t>
            </a:r>
            <a:endParaRPr lang="ko-KR" altLang="en-US" sz="3000" dirty="0">
              <a:latin typeface="카페24 슈퍼매직 Bold" panose="03000800000000000000" pitchFamily="66" charset="-127"/>
              <a:ea typeface="카페24 슈퍼매직 Bold" panose="03000800000000000000" pitchFamily="66" charset="-127"/>
            </a:endParaRPr>
          </a:p>
        </p:txBody>
      </p: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41886E8D-539A-66C4-B758-02D79E060658}"/>
              </a:ext>
            </a:extLst>
          </p:cNvPr>
          <p:cNvGrpSpPr/>
          <p:nvPr/>
        </p:nvGrpSpPr>
        <p:grpSpPr>
          <a:xfrm>
            <a:off x="14197170" y="647700"/>
            <a:ext cx="3437261" cy="3423733"/>
            <a:chOff x="14197170" y="647700"/>
            <a:chExt cx="3437261" cy="3423733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F1820DA5-F560-E995-31A9-E5F2093FBC6C}"/>
                </a:ext>
              </a:extLst>
            </p:cNvPr>
            <p:cNvSpPr/>
            <p:nvPr/>
          </p:nvSpPr>
          <p:spPr>
            <a:xfrm flipH="1">
              <a:off x="14960996" y="647700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AD83B79-7D27-FF47-1389-2E771A95CBF7}"/>
                </a:ext>
              </a:extLst>
            </p:cNvPr>
            <p:cNvSpPr/>
            <p:nvPr/>
          </p:nvSpPr>
          <p:spPr>
            <a:xfrm flipH="1">
              <a:off x="15533894" y="647700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FB336EE8-7478-4CBF-B85D-E222B57DD348}"/>
                </a:ext>
              </a:extLst>
            </p:cNvPr>
            <p:cNvSpPr/>
            <p:nvPr/>
          </p:nvSpPr>
          <p:spPr>
            <a:xfrm rot="5400000" flipV="1">
              <a:off x="17347940" y="743197"/>
              <a:ext cx="381984" cy="1909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039ACC66-65A3-943A-0FA3-AA615D78C264}"/>
                </a:ext>
              </a:extLst>
            </p:cNvPr>
            <p:cNvSpPr/>
            <p:nvPr/>
          </p:nvSpPr>
          <p:spPr>
            <a:xfrm flipH="1">
              <a:off x="16106792" y="647700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B31E384E-31D8-6F0B-64DB-61FFC8930D71}"/>
                </a:ext>
              </a:extLst>
            </p:cNvPr>
            <p:cNvSpPr/>
            <p:nvPr/>
          </p:nvSpPr>
          <p:spPr>
            <a:xfrm flipH="1">
              <a:off x="16679620" y="647700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A4EC856D-B950-5BBF-1E7A-F98C89900BF1}"/>
                </a:ext>
              </a:extLst>
            </p:cNvPr>
            <p:cNvSpPr/>
            <p:nvPr/>
          </p:nvSpPr>
          <p:spPr>
            <a:xfrm flipH="1">
              <a:off x="17252448" y="647700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AA59ACD5-69CD-277D-3015-973A9357C562}"/>
                </a:ext>
              </a:extLst>
            </p:cNvPr>
            <p:cNvSpPr/>
            <p:nvPr/>
          </p:nvSpPr>
          <p:spPr>
            <a:xfrm rot="5400000" flipV="1">
              <a:off x="17347940" y="1312118"/>
              <a:ext cx="381984" cy="1909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7AF545C9-31F2-869B-FA11-F19FF3076428}"/>
                </a:ext>
              </a:extLst>
            </p:cNvPr>
            <p:cNvSpPr/>
            <p:nvPr/>
          </p:nvSpPr>
          <p:spPr>
            <a:xfrm rot="5400000" flipV="1">
              <a:off x="17347940" y="1883140"/>
              <a:ext cx="381984" cy="1909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22D3036B-24E5-E78E-0C08-7D092CAF5C22}"/>
                </a:ext>
              </a:extLst>
            </p:cNvPr>
            <p:cNvSpPr/>
            <p:nvPr/>
          </p:nvSpPr>
          <p:spPr>
            <a:xfrm rot="5400000" flipV="1">
              <a:off x="17347940" y="2456116"/>
              <a:ext cx="381984" cy="1909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1C8440E4-454A-D8C7-9F6A-69C60BB7DD04}"/>
                </a:ext>
              </a:extLst>
            </p:cNvPr>
            <p:cNvSpPr/>
            <p:nvPr/>
          </p:nvSpPr>
          <p:spPr>
            <a:xfrm rot="5400000" flipV="1">
              <a:off x="17347942" y="3029092"/>
              <a:ext cx="381982" cy="19099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30CD44A3-B0F5-6AC5-A276-8804D1C6F6ED}"/>
                </a:ext>
              </a:extLst>
            </p:cNvPr>
            <p:cNvSpPr/>
            <p:nvPr/>
          </p:nvSpPr>
          <p:spPr>
            <a:xfrm rot="5400000" flipV="1">
              <a:off x="17443439" y="3502514"/>
              <a:ext cx="190989" cy="1909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53C0BED8-19BE-E65C-95C7-9A38CDDEC6F2}"/>
                </a:ext>
              </a:extLst>
            </p:cNvPr>
            <p:cNvSpPr/>
            <p:nvPr/>
          </p:nvSpPr>
          <p:spPr>
            <a:xfrm rot="5400000" flipV="1">
              <a:off x="14579086" y="647698"/>
              <a:ext cx="190989" cy="1909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A93043A2-5BFB-A318-A192-678757B539FB}"/>
                </a:ext>
              </a:extLst>
            </p:cNvPr>
            <p:cNvSpPr/>
            <p:nvPr/>
          </p:nvSpPr>
          <p:spPr>
            <a:xfrm rot="5400000" flipV="1">
              <a:off x="17443439" y="3880441"/>
              <a:ext cx="190989" cy="1909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A16769B5-6981-2279-4D4B-568ECE69A597}"/>
                </a:ext>
              </a:extLst>
            </p:cNvPr>
            <p:cNvSpPr/>
            <p:nvPr/>
          </p:nvSpPr>
          <p:spPr>
            <a:xfrm rot="5400000" flipV="1">
              <a:off x="14197173" y="647698"/>
              <a:ext cx="190989" cy="1909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3AADB4FB-D260-6A47-F939-2B759C36900E}"/>
              </a:ext>
            </a:extLst>
          </p:cNvPr>
          <p:cNvGrpSpPr/>
          <p:nvPr/>
        </p:nvGrpSpPr>
        <p:grpSpPr>
          <a:xfrm rot="10800000">
            <a:off x="709035" y="6178248"/>
            <a:ext cx="3437261" cy="3423733"/>
            <a:chOff x="8575670" y="497734"/>
            <a:chExt cx="3437261" cy="3423733"/>
          </a:xfrm>
        </p:grpSpPr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DCC29B72-8A05-DDCA-1F33-75BADB75E0FE}"/>
                </a:ext>
              </a:extLst>
            </p:cNvPr>
            <p:cNvSpPr/>
            <p:nvPr/>
          </p:nvSpPr>
          <p:spPr>
            <a:xfrm flipH="1">
              <a:off x="9339496" y="497734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4AE44322-29CF-0E57-89D1-0FB5AC318526}"/>
                </a:ext>
              </a:extLst>
            </p:cNvPr>
            <p:cNvSpPr/>
            <p:nvPr/>
          </p:nvSpPr>
          <p:spPr>
            <a:xfrm flipH="1">
              <a:off x="9912394" y="497734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0344293C-AC03-BDC1-D284-930EC15B7BE4}"/>
                </a:ext>
              </a:extLst>
            </p:cNvPr>
            <p:cNvSpPr/>
            <p:nvPr/>
          </p:nvSpPr>
          <p:spPr>
            <a:xfrm rot="5400000" flipV="1">
              <a:off x="11726440" y="593231"/>
              <a:ext cx="381984" cy="1909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1818E847-2333-F85A-773D-40BE1FE72A33}"/>
                </a:ext>
              </a:extLst>
            </p:cNvPr>
            <p:cNvSpPr/>
            <p:nvPr/>
          </p:nvSpPr>
          <p:spPr>
            <a:xfrm flipH="1">
              <a:off x="10485292" y="497734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5BB3206C-3696-D4C6-D93B-3492FBB5F62B}"/>
                </a:ext>
              </a:extLst>
            </p:cNvPr>
            <p:cNvSpPr/>
            <p:nvPr/>
          </p:nvSpPr>
          <p:spPr>
            <a:xfrm flipH="1">
              <a:off x="11058120" y="497734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865F5AC6-42C8-137F-101D-6A7C42C2DE2C}"/>
                </a:ext>
              </a:extLst>
            </p:cNvPr>
            <p:cNvSpPr/>
            <p:nvPr/>
          </p:nvSpPr>
          <p:spPr>
            <a:xfrm flipH="1">
              <a:off x="11630948" y="497734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B5F6100D-2749-A73A-B266-8397EA01E80A}"/>
                </a:ext>
              </a:extLst>
            </p:cNvPr>
            <p:cNvSpPr/>
            <p:nvPr/>
          </p:nvSpPr>
          <p:spPr>
            <a:xfrm rot="5400000" flipV="1">
              <a:off x="11726440" y="1162152"/>
              <a:ext cx="381984" cy="1909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DC0D0924-DDDD-CDA4-69C4-6BDDBD08621B}"/>
                </a:ext>
              </a:extLst>
            </p:cNvPr>
            <p:cNvSpPr/>
            <p:nvPr/>
          </p:nvSpPr>
          <p:spPr>
            <a:xfrm rot="5400000" flipV="1">
              <a:off x="11726440" y="1733174"/>
              <a:ext cx="381984" cy="1909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3A82BCF0-2827-A369-9187-0D2BAE670AF7}"/>
                </a:ext>
              </a:extLst>
            </p:cNvPr>
            <p:cNvSpPr/>
            <p:nvPr/>
          </p:nvSpPr>
          <p:spPr>
            <a:xfrm rot="5400000" flipV="1">
              <a:off x="11726440" y="2306150"/>
              <a:ext cx="381984" cy="1909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FA9EA693-235C-6A68-C22F-90B4F58B2BEA}"/>
                </a:ext>
              </a:extLst>
            </p:cNvPr>
            <p:cNvSpPr/>
            <p:nvPr/>
          </p:nvSpPr>
          <p:spPr>
            <a:xfrm rot="5400000" flipV="1">
              <a:off x="11726442" y="2879126"/>
              <a:ext cx="381982" cy="19099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9100D911-B851-ED22-829F-DCD12FF5DE47}"/>
                </a:ext>
              </a:extLst>
            </p:cNvPr>
            <p:cNvSpPr/>
            <p:nvPr/>
          </p:nvSpPr>
          <p:spPr>
            <a:xfrm rot="5400000" flipV="1">
              <a:off x="11821939" y="3352548"/>
              <a:ext cx="190989" cy="1909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23D4785D-08EA-3BC3-6B91-122BA231A921}"/>
                </a:ext>
              </a:extLst>
            </p:cNvPr>
            <p:cNvSpPr/>
            <p:nvPr/>
          </p:nvSpPr>
          <p:spPr>
            <a:xfrm rot="5400000" flipV="1">
              <a:off x="8957586" y="497732"/>
              <a:ext cx="190989" cy="1909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701AF414-F09B-94D3-D529-AE016932F010}"/>
                </a:ext>
              </a:extLst>
            </p:cNvPr>
            <p:cNvSpPr/>
            <p:nvPr/>
          </p:nvSpPr>
          <p:spPr>
            <a:xfrm rot="5400000" flipV="1">
              <a:off x="11821939" y="3730475"/>
              <a:ext cx="190989" cy="1909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D5CB1DEB-17FF-E63E-BFDB-3A672F901C93}"/>
                </a:ext>
              </a:extLst>
            </p:cNvPr>
            <p:cNvSpPr/>
            <p:nvPr/>
          </p:nvSpPr>
          <p:spPr>
            <a:xfrm rot="5400000" flipV="1">
              <a:off x="8575673" y="497732"/>
              <a:ext cx="190989" cy="1909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</p:grpSp>
      <p:sp>
        <p:nvSpPr>
          <p:cNvPr id="4" name="Freeform 4"/>
          <p:cNvSpPr/>
          <p:nvPr/>
        </p:nvSpPr>
        <p:spPr>
          <a:xfrm rot="19921695">
            <a:off x="14468639" y="6255099"/>
            <a:ext cx="1111549" cy="1434405"/>
          </a:xfrm>
          <a:custGeom>
            <a:avLst/>
            <a:gdLst/>
            <a:ahLst/>
            <a:cxnLst/>
            <a:rect l="l" t="t" r="r" b="b"/>
            <a:pathLst>
              <a:path w="1111549" h="1434405">
                <a:moveTo>
                  <a:pt x="0" y="0"/>
                </a:moveTo>
                <a:lnTo>
                  <a:pt x="1111548" y="0"/>
                </a:lnTo>
                <a:lnTo>
                  <a:pt x="1111548" y="1434405"/>
                </a:lnTo>
                <a:lnTo>
                  <a:pt x="0" y="14344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pic>
        <p:nvPicPr>
          <p:cNvPr id="68" name="그림 67" descr="상징, 그래픽, 레드, 픽셀이(가) 표시된 사진&#10;&#10;자동 생성된 설명">
            <a:extLst>
              <a:ext uri="{FF2B5EF4-FFF2-40B4-BE49-F238E27FC236}">
                <a16:creationId xmlns:a16="http://schemas.microsoft.com/office/drawing/2014/main" id="{568DAA69-FA2C-3297-687F-686FE713717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51736" y="8851626"/>
            <a:ext cx="918644" cy="918644"/>
          </a:xfrm>
          <a:prstGeom prst="rect">
            <a:avLst/>
          </a:prstGeom>
        </p:spPr>
      </p:pic>
      <p:pic>
        <p:nvPicPr>
          <p:cNvPr id="70" name="그림 69" descr="상징, 그래픽이(가) 표시된 사진&#10;&#10;자동 생성된 설명">
            <a:extLst>
              <a:ext uri="{FF2B5EF4-FFF2-40B4-BE49-F238E27FC236}">
                <a16:creationId xmlns:a16="http://schemas.microsoft.com/office/drawing/2014/main" id="{28C98DAD-6C8D-63EC-72AA-DA4021B4DD9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70380" y="8851626"/>
            <a:ext cx="918644" cy="918644"/>
          </a:xfrm>
          <a:prstGeom prst="rect">
            <a:avLst/>
          </a:prstGeom>
        </p:spPr>
      </p:pic>
      <p:pic>
        <p:nvPicPr>
          <p:cNvPr id="71" name="그림 70" descr="상징, 그래픽, 레드, 픽셀이(가) 표시된 사진&#10;&#10;자동 생성된 설명">
            <a:extLst>
              <a:ext uri="{FF2B5EF4-FFF2-40B4-BE49-F238E27FC236}">
                <a16:creationId xmlns:a16="http://schemas.microsoft.com/office/drawing/2014/main" id="{49AD4272-F393-54EA-6474-52F69910E2E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33092" y="8851626"/>
            <a:ext cx="918644" cy="918644"/>
          </a:xfrm>
          <a:prstGeom prst="rect">
            <a:avLst/>
          </a:prstGeom>
        </p:spPr>
      </p:pic>
      <p:pic>
        <p:nvPicPr>
          <p:cNvPr id="84" name="그림 83" descr="상징, 그래픽, 레드, 픽셀이(가) 표시된 사진&#10;&#10;자동 생성된 설명">
            <a:extLst>
              <a:ext uri="{FF2B5EF4-FFF2-40B4-BE49-F238E27FC236}">
                <a16:creationId xmlns:a16="http://schemas.microsoft.com/office/drawing/2014/main" id="{003BA66D-188F-4AB7-D18D-1E80C3ACF23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4448" y="8851626"/>
            <a:ext cx="918644" cy="918644"/>
          </a:xfrm>
          <a:prstGeom prst="rect">
            <a:avLst/>
          </a:prstGeom>
        </p:spPr>
      </p:pic>
      <p:pic>
        <p:nvPicPr>
          <p:cNvPr id="85" name="그림 84" descr="상징, 그래픽, 레드, 픽셀이(가) 표시된 사진&#10;&#10;자동 생성된 설명">
            <a:extLst>
              <a:ext uri="{FF2B5EF4-FFF2-40B4-BE49-F238E27FC236}">
                <a16:creationId xmlns:a16="http://schemas.microsoft.com/office/drawing/2014/main" id="{B58E71E5-3D50-A7C8-FDF9-410B4E1A9B3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95804" y="8851626"/>
            <a:ext cx="918644" cy="918644"/>
          </a:xfrm>
          <a:prstGeom prst="rect">
            <a:avLst/>
          </a:prstGeom>
        </p:spPr>
      </p:pic>
      <p:grpSp>
        <p:nvGrpSpPr>
          <p:cNvPr id="90" name="그룹 89">
            <a:extLst>
              <a:ext uri="{FF2B5EF4-FFF2-40B4-BE49-F238E27FC236}">
                <a16:creationId xmlns:a16="http://schemas.microsoft.com/office/drawing/2014/main" id="{9751AD0D-B2AB-A9FC-40A4-1B6A781BE79D}"/>
              </a:ext>
            </a:extLst>
          </p:cNvPr>
          <p:cNvGrpSpPr/>
          <p:nvPr/>
        </p:nvGrpSpPr>
        <p:grpSpPr>
          <a:xfrm>
            <a:off x="653572" y="685019"/>
            <a:ext cx="5193194" cy="1082952"/>
            <a:chOff x="623092" y="515654"/>
            <a:chExt cx="5193194" cy="1082952"/>
          </a:xfrm>
        </p:grpSpPr>
        <p:pic>
          <p:nvPicPr>
            <p:cNvPr id="87" name="그림 86" descr="폰트, 상징, 그래픽, 로고이(가) 표시된 사진&#10;&#10;자동 생성된 설명">
              <a:extLst>
                <a:ext uri="{FF2B5EF4-FFF2-40B4-BE49-F238E27FC236}">
                  <a16:creationId xmlns:a16="http://schemas.microsoft.com/office/drawing/2014/main" id="{1CB33DD8-D421-2801-821C-41146E0E149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65396" y="515654"/>
              <a:ext cx="2450890" cy="1082952"/>
            </a:xfrm>
            <a:prstGeom prst="rect">
              <a:avLst/>
            </a:prstGeom>
          </p:spPr>
        </p:pic>
        <p:pic>
          <p:nvPicPr>
            <p:cNvPr id="89" name="그림 88" descr="상징, 폰트, 스크린샷, 그래픽이(가) 표시된 사진&#10;&#10;자동 생성된 설명">
              <a:extLst>
                <a:ext uri="{FF2B5EF4-FFF2-40B4-BE49-F238E27FC236}">
                  <a16:creationId xmlns:a16="http://schemas.microsoft.com/office/drawing/2014/main" id="{6C948B86-A77F-D469-4745-CD5458A6A10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3092" y="515654"/>
              <a:ext cx="2450892" cy="108295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02C89B8E-BEA6-1144-28EB-7B7799860A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3080941"/>
              </p:ext>
            </p:extLst>
          </p:nvPr>
        </p:nvGraphicFramePr>
        <p:xfrm>
          <a:off x="1080225" y="7429500"/>
          <a:ext cx="16272000" cy="23774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068000">
                  <a:extLst>
                    <a:ext uri="{9D8B030D-6E8A-4147-A177-3AD203B41FA5}">
                      <a16:colId xmlns:a16="http://schemas.microsoft.com/office/drawing/2014/main" val="3953308066"/>
                    </a:ext>
                  </a:extLst>
                </a:gridCol>
                <a:gridCol w="4068000">
                  <a:extLst>
                    <a:ext uri="{9D8B030D-6E8A-4147-A177-3AD203B41FA5}">
                      <a16:colId xmlns:a16="http://schemas.microsoft.com/office/drawing/2014/main" val="3245040836"/>
                    </a:ext>
                  </a:extLst>
                </a:gridCol>
                <a:gridCol w="4068000">
                  <a:extLst>
                    <a:ext uri="{9D8B030D-6E8A-4147-A177-3AD203B41FA5}">
                      <a16:colId xmlns:a16="http://schemas.microsoft.com/office/drawing/2014/main" val="574161628"/>
                    </a:ext>
                  </a:extLst>
                </a:gridCol>
                <a:gridCol w="4068000">
                  <a:extLst>
                    <a:ext uri="{9D8B030D-6E8A-4147-A177-3AD203B41FA5}">
                      <a16:colId xmlns:a16="http://schemas.microsoft.com/office/drawing/2014/main" val="2600989417"/>
                    </a:ext>
                  </a:extLst>
                </a:gridCol>
              </a:tblGrid>
              <a:tr h="35412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맨손</a:t>
                      </a:r>
                    </a:p>
                  </a:txBody>
                  <a:tcPr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총</a:t>
                      </a:r>
                    </a:p>
                  </a:txBody>
                  <a:tcPr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검</a:t>
                      </a:r>
                    </a:p>
                  </a:txBody>
                  <a:tcPr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곡괭이</a:t>
                      </a:r>
                    </a:p>
                  </a:txBody>
                  <a:tcPr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7871608"/>
                  </a:ext>
                </a:extLst>
              </a:tr>
              <a:tr h="1196325">
                <a:tc>
                  <a:txBody>
                    <a:bodyPr/>
                    <a:lstStyle/>
                    <a:p>
                      <a:pPr marL="342900" indent="-34290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2400" dirty="0"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게임 시작 시 맨손으로 시작</a:t>
                      </a:r>
                      <a:endParaRPr lang="en-US" altLang="ko-KR" sz="2400" dirty="0">
                        <a:latin typeface="나눔스퀘어 네오 OTF Bold" panose="00000800000000000000" pitchFamily="50" charset="-127"/>
                        <a:ea typeface="나눔스퀘어 네오 OTF Bold" panose="00000800000000000000" pitchFamily="50" charset="-127"/>
                      </a:endParaRPr>
                    </a:p>
                    <a:p>
                      <a:pPr marL="342900" indent="-34290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2400" dirty="0"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사람 및 </a:t>
                      </a:r>
                      <a:r>
                        <a:rPr lang="ko-KR" altLang="en-US" sz="2400" dirty="0" err="1"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블럭에</a:t>
                      </a:r>
                      <a:r>
                        <a:rPr lang="ko-KR" altLang="en-US" sz="2400" dirty="0"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 경미한 피해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2400" dirty="0"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원거리 공격이 가능한</a:t>
                      </a:r>
                      <a:br>
                        <a:rPr lang="en-US" altLang="ko-KR" sz="2400" dirty="0"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</a:br>
                      <a:r>
                        <a:rPr lang="ko-KR" altLang="en-US" sz="2400" dirty="0"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유일한 무기</a:t>
                      </a:r>
                    </a:p>
                    <a:p>
                      <a:pPr marL="342900" indent="-34290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2400" dirty="0"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총과 총알은 상점에서</a:t>
                      </a:r>
                      <a:br>
                        <a:rPr lang="en-US" altLang="ko-KR" sz="2400" dirty="0"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</a:br>
                      <a:r>
                        <a:rPr lang="ko-KR" altLang="en-US" sz="2400" dirty="0"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획득 가능</a:t>
                      </a:r>
                      <a:endParaRPr lang="en-US" altLang="ko-KR" sz="2400" dirty="0">
                        <a:latin typeface="나눔스퀘어 네오 OTF Bold" panose="00000800000000000000" pitchFamily="50" charset="-127"/>
                        <a:ea typeface="나눔스퀘어 네오 OTF Bold" panose="00000800000000000000" pitchFamily="50" charset="-127"/>
                      </a:endParaRPr>
                    </a:p>
                    <a:p>
                      <a:pPr marL="342900" indent="-34290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2400" dirty="0"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블록 파괴 불가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342900" indent="-34290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2400" dirty="0"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블록과 사람에게 모두 </a:t>
                      </a:r>
                      <a:br>
                        <a:rPr lang="en-US" altLang="ko-KR" sz="2400" dirty="0"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</a:br>
                      <a:r>
                        <a:rPr lang="ko-KR" altLang="en-US" sz="2400" dirty="0"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데미지를 줄 수 있음</a:t>
                      </a:r>
                      <a:endParaRPr lang="en-US" altLang="ko-KR" sz="2400" dirty="0">
                        <a:latin typeface="나눔스퀘어 네오 OTF Bold" panose="00000800000000000000" pitchFamily="50" charset="-127"/>
                        <a:ea typeface="나눔스퀘어 네오 OTF Bold" panose="00000800000000000000" pitchFamily="50" charset="-127"/>
                      </a:endParaRPr>
                    </a:p>
                    <a:p>
                      <a:pPr marL="342900" indent="-34290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2400" dirty="0"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대인 공격에 특화 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342900" indent="-34290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2400" dirty="0"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블록과 사람에게 모두</a:t>
                      </a:r>
                      <a:br>
                        <a:rPr lang="en-US" altLang="ko-KR" sz="2400" dirty="0"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</a:br>
                      <a:r>
                        <a:rPr lang="ko-KR" altLang="en-US" sz="2400" dirty="0"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데미지를 줄 수 있음</a:t>
                      </a:r>
                      <a:endParaRPr lang="en-US" altLang="ko-KR" sz="2400" dirty="0">
                        <a:latin typeface="나눔스퀘어 네오 OTF Bold" panose="00000800000000000000" pitchFamily="50" charset="-127"/>
                        <a:ea typeface="나눔스퀘어 네오 OTF Bold" panose="00000800000000000000" pitchFamily="50" charset="-127"/>
                      </a:endParaRPr>
                    </a:p>
                    <a:p>
                      <a:pPr marL="342900" indent="-34290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2400" dirty="0"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블록 파괴에 특화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8442888"/>
                  </a:ext>
                </a:extLst>
              </a:tr>
            </a:tbl>
          </a:graphicData>
        </a:graphic>
      </p:graphicFrame>
      <p:sp>
        <p:nvSpPr>
          <p:cNvPr id="5" name="제목 1">
            <a:extLst>
              <a:ext uri="{FF2B5EF4-FFF2-40B4-BE49-F238E27FC236}">
                <a16:creationId xmlns:a16="http://schemas.microsoft.com/office/drawing/2014/main" id="{7A169AB7-1F29-030A-6C86-B1F0DDFABBCA}"/>
              </a:ext>
            </a:extLst>
          </p:cNvPr>
          <p:cNvSpPr txBox="1">
            <a:spLocks/>
          </p:cNvSpPr>
          <p:nvPr/>
        </p:nvSpPr>
        <p:spPr>
          <a:xfrm>
            <a:off x="982276" y="3690170"/>
            <a:ext cx="9813403" cy="44461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500" dirty="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월드</a:t>
            </a: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5D41B1D5-366D-BC79-B841-FF75E3563E08}"/>
              </a:ext>
            </a:extLst>
          </p:cNvPr>
          <p:cNvSpPr txBox="1">
            <a:spLocks/>
          </p:cNvSpPr>
          <p:nvPr/>
        </p:nvSpPr>
        <p:spPr>
          <a:xfrm>
            <a:off x="982276" y="7004149"/>
            <a:ext cx="9813403" cy="44461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500" dirty="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무기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82257FD-1DEF-BF9A-C76D-000441FA15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1255759"/>
              </p:ext>
            </p:extLst>
          </p:nvPr>
        </p:nvGraphicFramePr>
        <p:xfrm>
          <a:off x="1080225" y="4134948"/>
          <a:ext cx="16200000" cy="2667899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5396775">
                  <a:extLst>
                    <a:ext uri="{9D8B030D-6E8A-4147-A177-3AD203B41FA5}">
                      <a16:colId xmlns:a16="http://schemas.microsoft.com/office/drawing/2014/main" val="3928053918"/>
                    </a:ext>
                  </a:extLst>
                </a:gridCol>
                <a:gridCol w="5403225">
                  <a:extLst>
                    <a:ext uri="{9D8B030D-6E8A-4147-A177-3AD203B41FA5}">
                      <a16:colId xmlns:a16="http://schemas.microsoft.com/office/drawing/2014/main" val="3930088158"/>
                    </a:ext>
                  </a:extLst>
                </a:gridCol>
                <a:gridCol w="5400000">
                  <a:extLst>
                    <a:ext uri="{9D8B030D-6E8A-4147-A177-3AD203B41FA5}">
                      <a16:colId xmlns:a16="http://schemas.microsoft.com/office/drawing/2014/main" val="3110593348"/>
                    </a:ext>
                  </a:extLst>
                </a:gridCol>
              </a:tblGrid>
              <a:tr h="4751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블록</a:t>
                      </a:r>
                    </a:p>
                  </a:txBody>
                  <a:tcPr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포탈</a:t>
                      </a:r>
                    </a:p>
                  </a:txBody>
                  <a:tcPr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자원</a:t>
                      </a:r>
                    </a:p>
                  </a:txBody>
                  <a:tcPr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7031021"/>
                  </a:ext>
                </a:extLst>
              </a:tr>
              <a:tr h="2192747">
                <a:tc>
                  <a:txBody>
                    <a:bodyPr/>
                    <a:lstStyle/>
                    <a:p>
                      <a:pPr marL="342900" indent="-342900" algn="l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2400" dirty="0"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블록을 설치하여 커스텀 지형 생성</a:t>
                      </a:r>
                      <a:endParaRPr lang="en-US" altLang="ko-KR" sz="2400" dirty="0">
                        <a:latin typeface="나눔스퀘어 네오 OTF Bold" panose="00000800000000000000" pitchFamily="50" charset="-127"/>
                        <a:ea typeface="나눔스퀘어 네오 OTF Bold" panose="00000800000000000000" pitchFamily="50" charset="-127"/>
                      </a:endParaRPr>
                    </a:p>
                    <a:p>
                      <a:pPr marL="342900" indent="-342900" algn="l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2400" dirty="0"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기본 </a:t>
                      </a:r>
                      <a:r>
                        <a:rPr lang="ko-KR" altLang="en-US" sz="2400" dirty="0" err="1"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맵을</a:t>
                      </a:r>
                      <a:r>
                        <a:rPr lang="ko-KR" altLang="en-US" sz="2400" dirty="0"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 구성하는 블록은</a:t>
                      </a:r>
                      <a:br>
                        <a:rPr lang="en-US" altLang="ko-KR" sz="2400" dirty="0"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</a:br>
                      <a:r>
                        <a:rPr lang="ko-KR" altLang="en-US" sz="2400" dirty="0"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파괴 불가능</a:t>
                      </a:r>
                      <a:endParaRPr lang="en-US" altLang="ko-KR" sz="2400" dirty="0">
                        <a:latin typeface="나눔스퀘어 네오 OTF Bold" panose="00000800000000000000" pitchFamily="50" charset="-127"/>
                        <a:ea typeface="나눔스퀘어 네오 OTF Bold" panose="00000800000000000000" pitchFamily="50" charset="-127"/>
                      </a:endParaRPr>
                    </a:p>
                    <a:p>
                      <a:pPr marL="342900" indent="-342900" algn="l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2400" dirty="0"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플레이어가 설치한 블록은 파괴하여 재사용 가능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342900" indent="-34290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2400" dirty="0"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포탈이 존재하는 동안 </a:t>
                      </a:r>
                      <a:r>
                        <a:rPr lang="ko-KR" altLang="en-US" sz="2400" dirty="0" err="1"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리스폰</a:t>
                      </a:r>
                      <a:r>
                        <a:rPr lang="ko-KR" altLang="en-US" sz="2400" dirty="0"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 가능</a:t>
                      </a:r>
                      <a:br>
                        <a:rPr lang="en-US" altLang="ko-KR" sz="2400" dirty="0"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</a:br>
                      <a:r>
                        <a:rPr lang="ko-KR" altLang="en-US" sz="2400" dirty="0"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파괴된 이후에는 </a:t>
                      </a:r>
                      <a:r>
                        <a:rPr lang="ko-KR" altLang="en-US" sz="2400" dirty="0" err="1"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리스폰</a:t>
                      </a:r>
                      <a:r>
                        <a:rPr lang="ko-KR" altLang="en-US" sz="2400" dirty="0"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 불가능</a:t>
                      </a:r>
                      <a:endParaRPr lang="en-US" altLang="ko-KR" sz="2400" dirty="0">
                        <a:latin typeface="나눔스퀘어 네오 OTF Bold" panose="00000800000000000000" pitchFamily="50" charset="-127"/>
                        <a:ea typeface="나눔스퀘어 네오 OTF Bold" panose="00000800000000000000" pitchFamily="50" charset="-127"/>
                      </a:endParaRPr>
                    </a:p>
                    <a:p>
                      <a:pPr marL="342900" indent="-34290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2400" dirty="0"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매우 높은 </a:t>
                      </a:r>
                      <a:r>
                        <a:rPr lang="en-US" altLang="ko-KR" sz="2400" dirty="0"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HP</a:t>
                      </a:r>
                      <a:r>
                        <a:rPr lang="ko-KR" altLang="en-US" sz="2400" dirty="0"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를 가지고 있음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342900" indent="-34290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2400" dirty="0" err="1"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맵에</a:t>
                      </a:r>
                      <a:r>
                        <a:rPr lang="ko-KR" altLang="en-US" sz="2400" dirty="0"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 일정 시간마다 일정 구역에</a:t>
                      </a:r>
                      <a:br>
                        <a:rPr lang="en-US" altLang="ko-KR" sz="2400" dirty="0"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</a:br>
                      <a:r>
                        <a:rPr lang="ko-KR" altLang="en-US" sz="2400" dirty="0" err="1"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스폰되며</a:t>
                      </a:r>
                      <a:r>
                        <a:rPr lang="ko-KR" altLang="en-US" sz="2400" dirty="0"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 가치가 높을수록</a:t>
                      </a:r>
                      <a:br>
                        <a:rPr lang="en-US" altLang="ko-KR" sz="2400" dirty="0"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</a:br>
                      <a:r>
                        <a:rPr lang="ko-KR" altLang="en-US" sz="2400" dirty="0" err="1"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스폰</a:t>
                      </a:r>
                      <a:r>
                        <a:rPr lang="ko-KR" altLang="en-US" sz="2400" dirty="0"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 </a:t>
                      </a:r>
                      <a:r>
                        <a:rPr lang="ko-KR" altLang="en-US" sz="2400" dirty="0" err="1"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텀이</a:t>
                      </a:r>
                      <a:r>
                        <a:rPr lang="ko-KR" altLang="en-US" sz="2400" dirty="0"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 </a:t>
                      </a:r>
                      <a:r>
                        <a:rPr lang="ko-KR" altLang="en-US" sz="2400" dirty="0" err="1"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길어짐</a:t>
                      </a:r>
                      <a:endParaRPr lang="en-US" altLang="ko-KR" sz="2400" dirty="0">
                        <a:latin typeface="나눔스퀘어 네오 OTF Bold" panose="00000800000000000000" pitchFamily="50" charset="-127"/>
                        <a:ea typeface="나눔스퀘어 네오 OTF Bold" panose="00000800000000000000" pitchFamily="50" charset="-127"/>
                      </a:endParaRPr>
                    </a:p>
                    <a:p>
                      <a:pPr marL="342900" indent="-34290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2400" dirty="0"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획득한 자원은 상점을 이용하여</a:t>
                      </a:r>
                      <a:br>
                        <a:rPr lang="en-US" altLang="ko-KR" sz="2400" dirty="0"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</a:br>
                      <a:r>
                        <a:rPr lang="ko-KR" altLang="en-US" sz="2400" dirty="0"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다양한 물건으로 교환</a:t>
                      </a:r>
                      <a:endParaRPr lang="en-US" altLang="ko-KR" sz="2400" dirty="0">
                        <a:latin typeface="나눔스퀘어 네오 OTF Bold" panose="00000800000000000000" pitchFamily="50" charset="-127"/>
                        <a:ea typeface="나눔스퀘어 네오 OTF Bold" panose="00000800000000000000" pitchFamily="50" charset="-127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341042"/>
                  </a:ext>
                </a:extLst>
              </a:tr>
            </a:tbl>
          </a:graphicData>
        </a:graphic>
      </p:graphicFrame>
      <p:pic>
        <p:nvPicPr>
          <p:cNvPr id="3" name="그림 2" descr="상징, 그래픽, 레드, 픽셀이(가) 표시된 사진&#10;&#10;자동 생성된 설명">
            <a:extLst>
              <a:ext uri="{FF2B5EF4-FFF2-40B4-BE49-F238E27FC236}">
                <a16:creationId xmlns:a16="http://schemas.microsoft.com/office/drawing/2014/main" id="{A4B4136A-1EC2-9288-7702-542C6476879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99815" y="516730"/>
            <a:ext cx="918644" cy="91864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1D0F961-6D14-9259-E2FB-E7D08A316088}"/>
              </a:ext>
            </a:extLst>
          </p:cNvPr>
          <p:cNvSpPr txBox="1"/>
          <p:nvPr/>
        </p:nvSpPr>
        <p:spPr>
          <a:xfrm>
            <a:off x="990600" y="1323878"/>
            <a:ext cx="1063835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0" dirty="0">
                <a:latin typeface="카페24 슈퍼매직 Bold" panose="03000800000000000000" pitchFamily="66" charset="-127"/>
                <a:ea typeface="카페24 슈퍼매직 Bold" panose="03000800000000000000" pitchFamily="66" charset="-127"/>
              </a:rPr>
              <a:t>4. </a:t>
            </a:r>
            <a:r>
              <a:rPr lang="ko-KR" altLang="en-US" sz="9000" dirty="0">
                <a:latin typeface="카페24 슈퍼매직 Bold" panose="03000800000000000000" pitchFamily="66" charset="-127"/>
                <a:ea typeface="카페24 슈퍼매직 Bold" panose="03000800000000000000" pitchFamily="66" charset="-127"/>
              </a:rPr>
              <a:t>게임 소개 </a:t>
            </a:r>
            <a:r>
              <a:rPr lang="en-US" altLang="ko-KR" sz="6600" dirty="0">
                <a:latin typeface="카페24 슈퍼매직 Bold" panose="03000800000000000000" pitchFamily="66" charset="-127"/>
                <a:ea typeface="카페24 슈퍼매직 Bold" panose="03000800000000000000" pitchFamily="66" charset="-127"/>
              </a:rPr>
              <a:t>– </a:t>
            </a:r>
            <a:r>
              <a:rPr lang="ko-KR" altLang="en-US" sz="6600" dirty="0">
                <a:latin typeface="카페24 슈퍼매직 Bold" panose="03000800000000000000" pitchFamily="66" charset="-127"/>
                <a:ea typeface="카페24 슈퍼매직 Bold" panose="03000800000000000000" pitchFamily="66" charset="-127"/>
              </a:rPr>
              <a:t>게임 오브젝트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7034EF96-2565-C723-F130-F8F4D2AD9833}"/>
              </a:ext>
            </a:extLst>
          </p:cNvPr>
          <p:cNvGrpSpPr/>
          <p:nvPr/>
        </p:nvGrpSpPr>
        <p:grpSpPr>
          <a:xfrm>
            <a:off x="747496" y="3190977"/>
            <a:ext cx="16789958" cy="202419"/>
            <a:chOff x="747496" y="3190977"/>
            <a:chExt cx="16789958" cy="202419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ABE67076-1461-3723-8592-DFD1B962B3F2}"/>
                </a:ext>
              </a:extLst>
            </p:cNvPr>
            <p:cNvSpPr/>
            <p:nvPr/>
          </p:nvSpPr>
          <p:spPr>
            <a:xfrm flipH="1">
              <a:off x="1508340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79BA09CA-B2D1-6559-E317-A19A22C64522}"/>
                </a:ext>
              </a:extLst>
            </p:cNvPr>
            <p:cNvSpPr/>
            <p:nvPr/>
          </p:nvSpPr>
          <p:spPr>
            <a:xfrm flipH="1">
              <a:off x="2081238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297BC1D6-00BE-F045-E0DC-0D9A7F56A9FD}"/>
                </a:ext>
              </a:extLst>
            </p:cNvPr>
            <p:cNvSpPr/>
            <p:nvPr/>
          </p:nvSpPr>
          <p:spPr>
            <a:xfrm flipH="1">
              <a:off x="2654136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88AFD513-1874-3B3A-2B32-1631DF135448}"/>
                </a:ext>
              </a:extLst>
            </p:cNvPr>
            <p:cNvSpPr/>
            <p:nvPr/>
          </p:nvSpPr>
          <p:spPr>
            <a:xfrm flipH="1">
              <a:off x="3226964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0D3E2BC6-190B-2492-6BFF-9EF374333937}"/>
                </a:ext>
              </a:extLst>
            </p:cNvPr>
            <p:cNvSpPr/>
            <p:nvPr/>
          </p:nvSpPr>
          <p:spPr>
            <a:xfrm flipH="1">
              <a:off x="3799792" y="3191139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5ABE1385-E454-8400-3EA1-B3C20719FD13}"/>
                </a:ext>
              </a:extLst>
            </p:cNvPr>
            <p:cNvSpPr/>
            <p:nvPr/>
          </p:nvSpPr>
          <p:spPr>
            <a:xfrm flipH="1">
              <a:off x="4372690" y="3191139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6472B8C6-6E02-4E73-6861-B2AFE78BBBE6}"/>
                </a:ext>
              </a:extLst>
            </p:cNvPr>
            <p:cNvSpPr/>
            <p:nvPr/>
          </p:nvSpPr>
          <p:spPr>
            <a:xfrm flipH="1">
              <a:off x="4945588" y="3191139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3AB4DAB7-2DF5-79B6-4C35-94FCD1A17A0C}"/>
                </a:ext>
              </a:extLst>
            </p:cNvPr>
            <p:cNvSpPr/>
            <p:nvPr/>
          </p:nvSpPr>
          <p:spPr>
            <a:xfrm flipH="1">
              <a:off x="5518416" y="3191139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AE6A7AA9-5F22-B1C1-9B33-A7F35D1E2D71}"/>
                </a:ext>
              </a:extLst>
            </p:cNvPr>
            <p:cNvSpPr/>
            <p:nvPr/>
          </p:nvSpPr>
          <p:spPr>
            <a:xfrm flipH="1">
              <a:off x="6091174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1BCFD2E3-25FE-7662-2DE7-A3D78EA1CA1F}"/>
                </a:ext>
              </a:extLst>
            </p:cNvPr>
            <p:cNvSpPr/>
            <p:nvPr/>
          </p:nvSpPr>
          <p:spPr>
            <a:xfrm flipH="1">
              <a:off x="6664072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391CA9A9-0B5F-2F1A-38DE-643FB24B3B95}"/>
                </a:ext>
              </a:extLst>
            </p:cNvPr>
            <p:cNvSpPr/>
            <p:nvPr/>
          </p:nvSpPr>
          <p:spPr>
            <a:xfrm flipH="1">
              <a:off x="7236970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8799C10B-4F89-F79A-9B61-B480E913E948}"/>
                </a:ext>
              </a:extLst>
            </p:cNvPr>
            <p:cNvSpPr/>
            <p:nvPr/>
          </p:nvSpPr>
          <p:spPr>
            <a:xfrm flipH="1">
              <a:off x="7809798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90FFFF39-5EAA-0426-DABD-949E74D0806C}"/>
                </a:ext>
              </a:extLst>
            </p:cNvPr>
            <p:cNvSpPr/>
            <p:nvPr/>
          </p:nvSpPr>
          <p:spPr>
            <a:xfrm flipH="1">
              <a:off x="8382556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71EAE30A-9C0C-3401-80BE-95BD2CDDC380}"/>
                </a:ext>
              </a:extLst>
            </p:cNvPr>
            <p:cNvSpPr/>
            <p:nvPr/>
          </p:nvSpPr>
          <p:spPr>
            <a:xfrm flipH="1">
              <a:off x="8955454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62B5296F-97C7-DC7F-4660-D4E4A2995213}"/>
                </a:ext>
              </a:extLst>
            </p:cNvPr>
            <p:cNvSpPr/>
            <p:nvPr/>
          </p:nvSpPr>
          <p:spPr>
            <a:xfrm flipH="1">
              <a:off x="9528352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1FB6D3BE-60BE-7420-4539-9ADC6CA1D29D}"/>
                </a:ext>
              </a:extLst>
            </p:cNvPr>
            <p:cNvSpPr/>
            <p:nvPr/>
          </p:nvSpPr>
          <p:spPr>
            <a:xfrm flipH="1">
              <a:off x="10101180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DB9F3ED7-9517-8710-8014-A63CE85AC214}"/>
                </a:ext>
              </a:extLst>
            </p:cNvPr>
            <p:cNvSpPr/>
            <p:nvPr/>
          </p:nvSpPr>
          <p:spPr>
            <a:xfrm flipH="1">
              <a:off x="10674872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AC84F641-3238-0CA7-A594-B436E5A2A5D4}"/>
                </a:ext>
              </a:extLst>
            </p:cNvPr>
            <p:cNvSpPr/>
            <p:nvPr/>
          </p:nvSpPr>
          <p:spPr>
            <a:xfrm flipH="1">
              <a:off x="11247770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4DBBE419-E261-10D2-3618-0A8D4D3D39BE}"/>
                </a:ext>
              </a:extLst>
            </p:cNvPr>
            <p:cNvSpPr/>
            <p:nvPr/>
          </p:nvSpPr>
          <p:spPr>
            <a:xfrm flipH="1">
              <a:off x="11820668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7E0E169C-23C9-BD83-E6E1-116FA549D42A}"/>
                </a:ext>
              </a:extLst>
            </p:cNvPr>
            <p:cNvSpPr/>
            <p:nvPr/>
          </p:nvSpPr>
          <p:spPr>
            <a:xfrm flipH="1">
              <a:off x="12393496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6292828D-B8B5-DF9D-3292-A2935E6DEE28}"/>
                </a:ext>
              </a:extLst>
            </p:cNvPr>
            <p:cNvSpPr/>
            <p:nvPr/>
          </p:nvSpPr>
          <p:spPr>
            <a:xfrm flipH="1">
              <a:off x="12966324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366DF01E-C90B-4296-2D4F-896BDD2F25AA}"/>
                </a:ext>
              </a:extLst>
            </p:cNvPr>
            <p:cNvSpPr/>
            <p:nvPr/>
          </p:nvSpPr>
          <p:spPr>
            <a:xfrm flipH="1">
              <a:off x="13539222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D23D89BC-F449-3688-3BF7-833DE1FFF053}"/>
                </a:ext>
              </a:extLst>
            </p:cNvPr>
            <p:cNvSpPr/>
            <p:nvPr/>
          </p:nvSpPr>
          <p:spPr>
            <a:xfrm flipH="1">
              <a:off x="14112120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93D1025D-A509-A4FB-482B-5A54E2C71DE3}"/>
                </a:ext>
              </a:extLst>
            </p:cNvPr>
            <p:cNvSpPr/>
            <p:nvPr/>
          </p:nvSpPr>
          <p:spPr>
            <a:xfrm flipH="1">
              <a:off x="14684948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CE9863A1-171D-1872-954D-BF6B5BA6352C}"/>
                </a:ext>
              </a:extLst>
            </p:cNvPr>
            <p:cNvSpPr/>
            <p:nvPr/>
          </p:nvSpPr>
          <p:spPr>
            <a:xfrm flipH="1">
              <a:off x="15251884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1DD9F0B0-BDE8-E98B-1047-7D627BDB7B3B}"/>
                </a:ext>
              </a:extLst>
            </p:cNvPr>
            <p:cNvSpPr/>
            <p:nvPr/>
          </p:nvSpPr>
          <p:spPr>
            <a:xfrm flipH="1">
              <a:off x="15824782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43668B22-96CA-0364-FC99-9CB36FE2D029}"/>
                </a:ext>
              </a:extLst>
            </p:cNvPr>
            <p:cNvSpPr/>
            <p:nvPr/>
          </p:nvSpPr>
          <p:spPr>
            <a:xfrm flipH="1">
              <a:off x="16397680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167F2FC9-0989-7867-2301-E6264D7936D6}"/>
                </a:ext>
              </a:extLst>
            </p:cNvPr>
            <p:cNvSpPr/>
            <p:nvPr/>
          </p:nvSpPr>
          <p:spPr>
            <a:xfrm rot="5400000" flipV="1">
              <a:off x="1125636" y="3190975"/>
              <a:ext cx="190989" cy="1909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3A3A7BC5-F92F-7B88-F31F-BE0EEBD1A5AF}"/>
                </a:ext>
              </a:extLst>
            </p:cNvPr>
            <p:cNvSpPr/>
            <p:nvPr/>
          </p:nvSpPr>
          <p:spPr>
            <a:xfrm rot="5400000" flipV="1">
              <a:off x="16971375" y="3190975"/>
              <a:ext cx="190989" cy="1909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E810C96A-89B4-397C-2D71-BC8DE5531318}"/>
                </a:ext>
              </a:extLst>
            </p:cNvPr>
            <p:cNvSpPr/>
            <p:nvPr/>
          </p:nvSpPr>
          <p:spPr>
            <a:xfrm rot="5400000" flipV="1">
              <a:off x="17346462" y="3202404"/>
              <a:ext cx="190989" cy="1909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EB9B543-CF53-380C-686A-EFB905F96785}"/>
                </a:ext>
              </a:extLst>
            </p:cNvPr>
            <p:cNvSpPr/>
            <p:nvPr/>
          </p:nvSpPr>
          <p:spPr>
            <a:xfrm rot="5400000" flipV="1">
              <a:off x="747499" y="3190974"/>
              <a:ext cx="190989" cy="1909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endParaRPr>
            </a:p>
          </p:txBody>
        </p:sp>
      </p:grpSp>
      <p:pic>
        <p:nvPicPr>
          <p:cNvPr id="43" name="그림 42" descr="블랙, 어둠이(가) 표시된 사진&#10;&#10;자동 생성된 설명">
            <a:extLst>
              <a:ext uri="{FF2B5EF4-FFF2-40B4-BE49-F238E27FC236}">
                <a16:creationId xmlns:a16="http://schemas.microsoft.com/office/drawing/2014/main" id="{0EB73748-C56D-C64D-DB6D-E80249E8075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55747" y="516730"/>
            <a:ext cx="918644" cy="918644"/>
          </a:xfrm>
          <a:prstGeom prst="rect">
            <a:avLst/>
          </a:prstGeom>
        </p:spPr>
      </p:pic>
      <p:pic>
        <p:nvPicPr>
          <p:cNvPr id="44" name="그림 43" descr="블랙, 어둠이(가) 표시된 사진&#10;&#10;자동 생성된 설명">
            <a:extLst>
              <a:ext uri="{FF2B5EF4-FFF2-40B4-BE49-F238E27FC236}">
                <a16:creationId xmlns:a16="http://schemas.microsoft.com/office/drawing/2014/main" id="{3565541A-FD15-91C4-04AE-3FD6E60D21C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74391" y="516730"/>
            <a:ext cx="918644" cy="918644"/>
          </a:xfrm>
          <a:prstGeom prst="rect">
            <a:avLst/>
          </a:prstGeom>
        </p:spPr>
      </p:pic>
      <p:pic>
        <p:nvPicPr>
          <p:cNvPr id="45" name="그림 44" descr="상징, 그래픽, 레드, 픽셀이(가) 표시된 사진&#10;&#10;자동 생성된 설명">
            <a:extLst>
              <a:ext uri="{FF2B5EF4-FFF2-40B4-BE49-F238E27FC236}">
                <a16:creationId xmlns:a16="http://schemas.microsoft.com/office/drawing/2014/main" id="{65C6A637-87BF-2C70-E71B-2D93155DFCF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8459" y="516730"/>
            <a:ext cx="918644" cy="918644"/>
          </a:xfrm>
          <a:prstGeom prst="rect">
            <a:avLst/>
          </a:prstGeom>
        </p:spPr>
      </p:pic>
      <p:pic>
        <p:nvPicPr>
          <p:cNvPr id="46" name="그림 45" descr="상징, 그래픽, 레드, 픽셀이(가) 표시된 사진&#10;&#10;자동 생성된 설명">
            <a:extLst>
              <a:ext uri="{FF2B5EF4-FFF2-40B4-BE49-F238E27FC236}">
                <a16:creationId xmlns:a16="http://schemas.microsoft.com/office/drawing/2014/main" id="{62107B75-226C-1180-478E-74A4DF383AB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37103" y="516730"/>
            <a:ext cx="918644" cy="918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4288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부제목 7">
            <a:extLst>
              <a:ext uri="{FF2B5EF4-FFF2-40B4-BE49-F238E27FC236}">
                <a16:creationId xmlns:a16="http://schemas.microsoft.com/office/drawing/2014/main" id="{603263AF-E5AF-C49E-98F2-DB92B142B6E3}"/>
              </a:ext>
            </a:extLst>
          </p:cNvPr>
          <p:cNvSpPr txBox="1">
            <a:spLocks/>
          </p:cNvSpPr>
          <p:nvPr/>
        </p:nvSpPr>
        <p:spPr>
          <a:xfrm>
            <a:off x="943324" y="2550356"/>
            <a:ext cx="13008650" cy="1371593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2800" dirty="0"/>
          </a:p>
        </p:txBody>
      </p:sp>
      <p:sp>
        <p:nvSpPr>
          <p:cNvPr id="6" name="부제목 7">
            <a:extLst>
              <a:ext uri="{FF2B5EF4-FFF2-40B4-BE49-F238E27FC236}">
                <a16:creationId xmlns:a16="http://schemas.microsoft.com/office/drawing/2014/main" id="{66C78614-013E-C8FB-2AB8-C218705922F6}"/>
              </a:ext>
            </a:extLst>
          </p:cNvPr>
          <p:cNvSpPr txBox="1">
            <a:spLocks/>
          </p:cNvSpPr>
          <p:nvPr/>
        </p:nvSpPr>
        <p:spPr>
          <a:xfrm>
            <a:off x="990599" y="4164872"/>
            <a:ext cx="6132470" cy="4852465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3000" dirty="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게임을 플레이하며 얻는 광석 및 자원으로 </a:t>
            </a:r>
            <a:r>
              <a:rPr lang="ko-KR" altLang="en-US" sz="3000" b="1" dirty="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무기</a:t>
            </a:r>
            <a:r>
              <a:rPr lang="en-US" altLang="ko-KR" sz="3000" dirty="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, </a:t>
            </a:r>
            <a:r>
              <a:rPr lang="ko-KR" altLang="en-US" sz="3000" b="1" dirty="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도구</a:t>
            </a:r>
            <a:r>
              <a:rPr lang="en-US" altLang="ko-KR" sz="3000" dirty="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, </a:t>
            </a:r>
            <a:r>
              <a:rPr lang="ko-KR" altLang="en-US" sz="3000" b="1" dirty="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블록</a:t>
            </a:r>
            <a:r>
              <a:rPr lang="en-US" altLang="ko-KR" sz="3000" dirty="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, </a:t>
            </a:r>
            <a:r>
              <a:rPr lang="ko-KR" altLang="en-US" sz="3000" b="1" dirty="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스킬</a:t>
            </a:r>
            <a:r>
              <a:rPr lang="en-US" altLang="ko-KR" sz="3000" dirty="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,</a:t>
            </a:r>
            <a:r>
              <a:rPr lang="ko-KR" altLang="en-US" sz="3000" dirty="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 </a:t>
            </a:r>
            <a:r>
              <a:rPr lang="ko-KR" altLang="en-US" sz="3000" b="1" dirty="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포션</a:t>
            </a:r>
            <a:r>
              <a:rPr lang="ko-KR" altLang="en-US" sz="3000" dirty="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으로 교환</a:t>
            </a:r>
            <a:endParaRPr lang="en-US" altLang="ko-KR" sz="3000" dirty="0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3000" dirty="0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3000" dirty="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가치가 높은 물품일수록 높은 가치의 원석이 더 많이 필요</a:t>
            </a:r>
            <a:endParaRPr lang="en-US" altLang="ko-KR" sz="3000" dirty="0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6C61CA2-B80A-7063-102A-DCED82D102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9157" y="3812090"/>
            <a:ext cx="1766359" cy="1919008"/>
          </a:xfrm>
          <a:prstGeom prst="rect">
            <a:avLst/>
          </a:prstGeom>
        </p:spPr>
      </p:pic>
      <p:pic>
        <p:nvPicPr>
          <p:cNvPr id="8" name="그림 7" descr="플라스틱이(가) 표시된 사진&#10;&#10;중간 신뢰도로 자동 생성된 설명">
            <a:extLst>
              <a:ext uri="{FF2B5EF4-FFF2-40B4-BE49-F238E27FC236}">
                <a16:creationId xmlns:a16="http://schemas.microsoft.com/office/drawing/2014/main" id="{1ED6BB4B-C265-DE41-E292-9DE8C05445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3805" y="3802884"/>
            <a:ext cx="1806134" cy="2033797"/>
          </a:xfrm>
          <a:prstGeom prst="rect">
            <a:avLst/>
          </a:prstGeom>
        </p:spPr>
      </p:pic>
      <p:pic>
        <p:nvPicPr>
          <p:cNvPr id="9" name="그림 8" descr="일렉트릭 블루, 블루, 코발트 블루, 다채로움이(가) 표시된 사진&#10;&#10;자동 생성된 설명">
            <a:extLst>
              <a:ext uri="{FF2B5EF4-FFF2-40B4-BE49-F238E27FC236}">
                <a16:creationId xmlns:a16="http://schemas.microsoft.com/office/drawing/2014/main" id="{4E5C4202-C9CD-6D56-A8C8-5C4D1C7814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98919" y="3916188"/>
            <a:ext cx="1427730" cy="1710814"/>
          </a:xfrm>
          <a:prstGeom prst="rect">
            <a:avLst/>
          </a:prstGeom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C775C826-FE9B-E9C0-1DDE-9CCBAA3453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65430" y="7285543"/>
            <a:ext cx="1940304" cy="1940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>
            <a:extLst>
              <a:ext uri="{FF2B5EF4-FFF2-40B4-BE49-F238E27FC236}">
                <a16:creationId xmlns:a16="http://schemas.microsoft.com/office/drawing/2014/main" id="{5BAACEF1-3F11-10FE-EE65-A612E2226C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4316" y="7272149"/>
            <a:ext cx="1891476" cy="1891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AutoShape 10" descr="마인크래프트/아이템/레드스톤 블록 - 나무위키">
            <a:extLst>
              <a:ext uri="{FF2B5EF4-FFF2-40B4-BE49-F238E27FC236}">
                <a16:creationId xmlns:a16="http://schemas.microsoft.com/office/drawing/2014/main" id="{A6CECD18-CAC8-47C6-1CB2-FE5424356A8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51889" y="5956105"/>
            <a:ext cx="268750" cy="26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3" name="AutoShape 12" descr="마인크래프트/아이템/레드스톤 블록 - 나무위키">
            <a:extLst>
              <a:ext uri="{FF2B5EF4-FFF2-40B4-BE49-F238E27FC236}">
                <a16:creationId xmlns:a16="http://schemas.microsoft.com/office/drawing/2014/main" id="{E4F13E6C-8EC6-B606-BDB5-0009977AB33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104289" y="6108505"/>
            <a:ext cx="268750" cy="26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4" name="그림 13" descr="레드이(가) 표시된 사진&#10;&#10;중간 신뢰도로 자동 생성된 설명">
            <a:extLst>
              <a:ext uri="{FF2B5EF4-FFF2-40B4-BE49-F238E27FC236}">
                <a16:creationId xmlns:a16="http://schemas.microsoft.com/office/drawing/2014/main" id="{6E853676-3CF9-9FF0-84B8-682F147CB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71997" y="7265124"/>
            <a:ext cx="1940304" cy="1896206"/>
          </a:xfrm>
          <a:prstGeom prst="rect">
            <a:avLst/>
          </a:prstGeom>
        </p:spPr>
      </p:pic>
      <p:pic>
        <p:nvPicPr>
          <p:cNvPr id="15" name="Picture 14" descr="⛏️ FR-Minecraft Béton blanc">
            <a:extLst>
              <a:ext uri="{FF2B5EF4-FFF2-40B4-BE49-F238E27FC236}">
                <a16:creationId xmlns:a16="http://schemas.microsoft.com/office/drawing/2014/main" id="{BC6E9544-D090-AE41-E088-59CC649D16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2191" y="7209927"/>
            <a:ext cx="2015920" cy="2015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1F780AA-EAE4-707C-E23D-35FC2352F129}"/>
              </a:ext>
            </a:extLst>
          </p:cNvPr>
          <p:cNvSpPr txBox="1"/>
          <p:nvPr/>
        </p:nvSpPr>
        <p:spPr>
          <a:xfrm>
            <a:off x="1654209" y="6591105"/>
            <a:ext cx="652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  </a:t>
            </a:r>
            <a:endParaRPr lang="ko-KR" altLang="en-US" dirty="0"/>
          </a:p>
        </p:txBody>
      </p:sp>
      <p:pic>
        <p:nvPicPr>
          <p:cNvPr id="24" name="그림 23" descr="다채로움, 디자인이(가) 표시된 사진&#10;&#10;자동 생성된 설명">
            <a:extLst>
              <a:ext uri="{FF2B5EF4-FFF2-40B4-BE49-F238E27FC236}">
                <a16:creationId xmlns:a16="http://schemas.microsoft.com/office/drawing/2014/main" id="{569967FC-D191-29F0-40D9-49F771EFB9D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5240" y="3640698"/>
            <a:ext cx="1852278" cy="2176427"/>
          </a:xfrm>
          <a:prstGeom prst="rect">
            <a:avLst/>
          </a:prstGeom>
        </p:spPr>
      </p:pic>
      <p:pic>
        <p:nvPicPr>
          <p:cNvPr id="3" name="그림 2" descr="상징, 그래픽, 레드, 픽셀이(가) 표시된 사진&#10;&#10;자동 생성된 설명">
            <a:extLst>
              <a:ext uri="{FF2B5EF4-FFF2-40B4-BE49-F238E27FC236}">
                <a16:creationId xmlns:a16="http://schemas.microsoft.com/office/drawing/2014/main" id="{A40281C7-E80C-6CA3-D3A4-73020C6DB998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99815" y="516730"/>
            <a:ext cx="918644" cy="918644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D3D1F34B-A471-1B43-C346-C8CED480E2A8}"/>
              </a:ext>
            </a:extLst>
          </p:cNvPr>
          <p:cNvSpPr txBox="1"/>
          <p:nvPr/>
        </p:nvSpPr>
        <p:spPr>
          <a:xfrm>
            <a:off x="990599" y="1323878"/>
            <a:ext cx="1119057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0" dirty="0">
                <a:latin typeface="카페24 슈퍼매직 Bold" panose="03000800000000000000" pitchFamily="66" charset="-127"/>
                <a:ea typeface="카페24 슈퍼매직 Bold" panose="03000800000000000000" pitchFamily="66" charset="-127"/>
              </a:rPr>
              <a:t>4. </a:t>
            </a:r>
            <a:r>
              <a:rPr lang="ko-KR" altLang="en-US" sz="9000" dirty="0">
                <a:latin typeface="카페24 슈퍼매직 Bold" panose="03000800000000000000" pitchFamily="66" charset="-127"/>
                <a:ea typeface="카페24 슈퍼매직 Bold" panose="03000800000000000000" pitchFamily="66" charset="-127"/>
              </a:rPr>
              <a:t>게임 소개 </a:t>
            </a:r>
            <a:r>
              <a:rPr lang="en-US" altLang="ko-KR" sz="6600" dirty="0">
                <a:latin typeface="카페24 슈퍼매직 Bold" panose="03000800000000000000" pitchFamily="66" charset="-127"/>
                <a:ea typeface="카페24 슈퍼매직 Bold" panose="03000800000000000000" pitchFamily="66" charset="-127"/>
              </a:rPr>
              <a:t>– </a:t>
            </a:r>
            <a:r>
              <a:rPr lang="ko-KR" altLang="en-US" sz="6600" dirty="0">
                <a:latin typeface="카페24 슈퍼매직 Bold" panose="03000800000000000000" pitchFamily="66" charset="-127"/>
                <a:ea typeface="카페24 슈퍼매직 Bold" panose="03000800000000000000" pitchFamily="66" charset="-127"/>
              </a:rPr>
              <a:t>상점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40DCB392-8F55-E96E-B378-2E25E4183987}"/>
              </a:ext>
            </a:extLst>
          </p:cNvPr>
          <p:cNvGrpSpPr/>
          <p:nvPr/>
        </p:nvGrpSpPr>
        <p:grpSpPr>
          <a:xfrm>
            <a:off x="747496" y="3190977"/>
            <a:ext cx="16789958" cy="202419"/>
            <a:chOff x="747496" y="3190977"/>
            <a:chExt cx="16789958" cy="202419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3697D5A8-9971-3F6F-83AB-26C9095F6807}"/>
                </a:ext>
              </a:extLst>
            </p:cNvPr>
            <p:cNvSpPr/>
            <p:nvPr/>
          </p:nvSpPr>
          <p:spPr>
            <a:xfrm flipH="1">
              <a:off x="1508340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9A94013B-3A9D-CABC-7482-7253F9F2AF20}"/>
                </a:ext>
              </a:extLst>
            </p:cNvPr>
            <p:cNvSpPr/>
            <p:nvPr/>
          </p:nvSpPr>
          <p:spPr>
            <a:xfrm flipH="1">
              <a:off x="2081238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CD03B03E-B8DF-DEDC-153F-229F36A8558A}"/>
                </a:ext>
              </a:extLst>
            </p:cNvPr>
            <p:cNvSpPr/>
            <p:nvPr/>
          </p:nvSpPr>
          <p:spPr>
            <a:xfrm flipH="1">
              <a:off x="2654136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9BA6F61E-3237-3C6E-6B1C-92047E164BA1}"/>
                </a:ext>
              </a:extLst>
            </p:cNvPr>
            <p:cNvSpPr/>
            <p:nvPr/>
          </p:nvSpPr>
          <p:spPr>
            <a:xfrm flipH="1">
              <a:off x="3226964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2A0A3A04-A202-222E-617E-E661FD52B6CC}"/>
                </a:ext>
              </a:extLst>
            </p:cNvPr>
            <p:cNvSpPr/>
            <p:nvPr/>
          </p:nvSpPr>
          <p:spPr>
            <a:xfrm flipH="1">
              <a:off x="3799792" y="3191139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4822329A-784B-E3D8-7B98-8DBCB5EB512A}"/>
                </a:ext>
              </a:extLst>
            </p:cNvPr>
            <p:cNvSpPr/>
            <p:nvPr/>
          </p:nvSpPr>
          <p:spPr>
            <a:xfrm flipH="1">
              <a:off x="4372690" y="3191139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76986E2C-B198-E8C2-CBCE-B5F89D7C59CA}"/>
                </a:ext>
              </a:extLst>
            </p:cNvPr>
            <p:cNvSpPr/>
            <p:nvPr/>
          </p:nvSpPr>
          <p:spPr>
            <a:xfrm flipH="1">
              <a:off x="4945588" y="3191139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A554C53A-1E70-B98B-2DEF-EA874E1C5C5B}"/>
                </a:ext>
              </a:extLst>
            </p:cNvPr>
            <p:cNvSpPr/>
            <p:nvPr/>
          </p:nvSpPr>
          <p:spPr>
            <a:xfrm flipH="1">
              <a:off x="5518416" y="3191139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35CAC7EB-4FAA-C9C0-1E7D-40BA86D3DB9C}"/>
                </a:ext>
              </a:extLst>
            </p:cNvPr>
            <p:cNvSpPr/>
            <p:nvPr/>
          </p:nvSpPr>
          <p:spPr>
            <a:xfrm flipH="1">
              <a:off x="6091174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5CE82FB8-42F0-016A-953F-F2FA17489A35}"/>
                </a:ext>
              </a:extLst>
            </p:cNvPr>
            <p:cNvSpPr/>
            <p:nvPr/>
          </p:nvSpPr>
          <p:spPr>
            <a:xfrm flipH="1">
              <a:off x="6664072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D195D26D-F5C9-6089-AA37-73F5466DBF45}"/>
                </a:ext>
              </a:extLst>
            </p:cNvPr>
            <p:cNvSpPr/>
            <p:nvPr/>
          </p:nvSpPr>
          <p:spPr>
            <a:xfrm flipH="1">
              <a:off x="7236970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0FCE99E2-D4F8-C02C-AAB9-BB36B091BA5D}"/>
                </a:ext>
              </a:extLst>
            </p:cNvPr>
            <p:cNvSpPr/>
            <p:nvPr/>
          </p:nvSpPr>
          <p:spPr>
            <a:xfrm flipH="1">
              <a:off x="7809798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8610FBA5-44F1-6714-D408-80B1ACBA7B04}"/>
                </a:ext>
              </a:extLst>
            </p:cNvPr>
            <p:cNvSpPr/>
            <p:nvPr/>
          </p:nvSpPr>
          <p:spPr>
            <a:xfrm flipH="1">
              <a:off x="8382556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42FC5724-4911-D5A8-3800-2FF8BFCC5D16}"/>
                </a:ext>
              </a:extLst>
            </p:cNvPr>
            <p:cNvSpPr/>
            <p:nvPr/>
          </p:nvSpPr>
          <p:spPr>
            <a:xfrm flipH="1">
              <a:off x="8955454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DBBB755A-B6A9-6F11-96F8-ECE8F953887C}"/>
                </a:ext>
              </a:extLst>
            </p:cNvPr>
            <p:cNvSpPr/>
            <p:nvPr/>
          </p:nvSpPr>
          <p:spPr>
            <a:xfrm flipH="1">
              <a:off x="9528352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0FB3A964-DE7C-6E89-D1C5-A229AD13BA2B}"/>
                </a:ext>
              </a:extLst>
            </p:cNvPr>
            <p:cNvSpPr/>
            <p:nvPr/>
          </p:nvSpPr>
          <p:spPr>
            <a:xfrm flipH="1">
              <a:off x="10101180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301D79A8-46CE-E728-285B-2B00E9C59EB2}"/>
                </a:ext>
              </a:extLst>
            </p:cNvPr>
            <p:cNvSpPr/>
            <p:nvPr/>
          </p:nvSpPr>
          <p:spPr>
            <a:xfrm flipH="1">
              <a:off x="10674872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E37515AF-E219-AD55-D4EE-CFF73C3B14BF}"/>
                </a:ext>
              </a:extLst>
            </p:cNvPr>
            <p:cNvSpPr/>
            <p:nvPr/>
          </p:nvSpPr>
          <p:spPr>
            <a:xfrm flipH="1">
              <a:off x="11247770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CF698B2A-A121-156E-51A0-4A7CE491D332}"/>
                </a:ext>
              </a:extLst>
            </p:cNvPr>
            <p:cNvSpPr/>
            <p:nvPr/>
          </p:nvSpPr>
          <p:spPr>
            <a:xfrm flipH="1">
              <a:off x="11820668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B1774CFC-2BEA-94D1-F3D9-FC5FA3E3CEC5}"/>
                </a:ext>
              </a:extLst>
            </p:cNvPr>
            <p:cNvSpPr/>
            <p:nvPr/>
          </p:nvSpPr>
          <p:spPr>
            <a:xfrm flipH="1">
              <a:off x="12393496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3CDA461C-803A-C7AB-B2AE-3783C1813D78}"/>
                </a:ext>
              </a:extLst>
            </p:cNvPr>
            <p:cNvSpPr/>
            <p:nvPr/>
          </p:nvSpPr>
          <p:spPr>
            <a:xfrm flipH="1">
              <a:off x="12966324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98514EC0-23DD-30B2-78BF-E142FF4320CD}"/>
                </a:ext>
              </a:extLst>
            </p:cNvPr>
            <p:cNvSpPr/>
            <p:nvPr/>
          </p:nvSpPr>
          <p:spPr>
            <a:xfrm flipH="1">
              <a:off x="13539222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553383D-D59F-C9FF-0828-27B7A69D9E3B}"/>
                </a:ext>
              </a:extLst>
            </p:cNvPr>
            <p:cNvSpPr/>
            <p:nvPr/>
          </p:nvSpPr>
          <p:spPr>
            <a:xfrm flipH="1">
              <a:off x="14112120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2F616293-8A48-ECF5-DBB4-90EF140E70DF}"/>
                </a:ext>
              </a:extLst>
            </p:cNvPr>
            <p:cNvSpPr/>
            <p:nvPr/>
          </p:nvSpPr>
          <p:spPr>
            <a:xfrm flipH="1">
              <a:off x="14684948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A1C7DEE2-CEB3-4B7F-2A95-71A2AA4B9132}"/>
                </a:ext>
              </a:extLst>
            </p:cNvPr>
            <p:cNvSpPr/>
            <p:nvPr/>
          </p:nvSpPr>
          <p:spPr>
            <a:xfrm flipH="1">
              <a:off x="15251884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5C453E95-586B-DD15-2280-683A7B0FB199}"/>
                </a:ext>
              </a:extLst>
            </p:cNvPr>
            <p:cNvSpPr/>
            <p:nvPr/>
          </p:nvSpPr>
          <p:spPr>
            <a:xfrm flipH="1">
              <a:off x="15824782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CFB872E3-93F8-0805-9882-6BD431A3FA9E}"/>
                </a:ext>
              </a:extLst>
            </p:cNvPr>
            <p:cNvSpPr/>
            <p:nvPr/>
          </p:nvSpPr>
          <p:spPr>
            <a:xfrm flipH="1">
              <a:off x="16397680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07B88CBE-40D5-54EB-CC54-DAFB0DF95365}"/>
                </a:ext>
              </a:extLst>
            </p:cNvPr>
            <p:cNvSpPr/>
            <p:nvPr/>
          </p:nvSpPr>
          <p:spPr>
            <a:xfrm rot="5400000" flipV="1">
              <a:off x="1125636" y="3190975"/>
              <a:ext cx="190989" cy="1909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0A262254-719D-B4DA-0405-7CD3172AB342}"/>
                </a:ext>
              </a:extLst>
            </p:cNvPr>
            <p:cNvSpPr/>
            <p:nvPr/>
          </p:nvSpPr>
          <p:spPr>
            <a:xfrm rot="5400000" flipV="1">
              <a:off x="16971375" y="3190975"/>
              <a:ext cx="190989" cy="1909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025C42ED-AE25-0CB3-7883-FE80A3F3C945}"/>
                </a:ext>
              </a:extLst>
            </p:cNvPr>
            <p:cNvSpPr/>
            <p:nvPr/>
          </p:nvSpPr>
          <p:spPr>
            <a:xfrm rot="5400000" flipV="1">
              <a:off x="17346462" y="3202404"/>
              <a:ext cx="190989" cy="1909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68C02826-88A0-B939-2021-8DA36E110C58}"/>
                </a:ext>
              </a:extLst>
            </p:cNvPr>
            <p:cNvSpPr/>
            <p:nvPr/>
          </p:nvSpPr>
          <p:spPr>
            <a:xfrm rot="5400000" flipV="1">
              <a:off x="747499" y="3190974"/>
              <a:ext cx="190989" cy="1909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</p:grpSp>
      <p:pic>
        <p:nvPicPr>
          <p:cNvPr id="59" name="그림 58" descr="블랙, 어둠이(가) 표시된 사진&#10;&#10;자동 생성된 설명">
            <a:extLst>
              <a:ext uri="{FF2B5EF4-FFF2-40B4-BE49-F238E27FC236}">
                <a16:creationId xmlns:a16="http://schemas.microsoft.com/office/drawing/2014/main" id="{6EFBFCBD-653F-7535-0BE6-3671D799E7A7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55747" y="516730"/>
            <a:ext cx="918644" cy="918644"/>
          </a:xfrm>
          <a:prstGeom prst="rect">
            <a:avLst/>
          </a:prstGeom>
        </p:spPr>
      </p:pic>
      <p:pic>
        <p:nvPicPr>
          <p:cNvPr id="60" name="그림 59" descr="블랙, 어둠이(가) 표시된 사진&#10;&#10;자동 생성된 설명">
            <a:extLst>
              <a:ext uri="{FF2B5EF4-FFF2-40B4-BE49-F238E27FC236}">
                <a16:creationId xmlns:a16="http://schemas.microsoft.com/office/drawing/2014/main" id="{788A23C3-7912-5C3D-F88F-A48B9B46EF60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74391" y="516730"/>
            <a:ext cx="918644" cy="918644"/>
          </a:xfrm>
          <a:prstGeom prst="rect">
            <a:avLst/>
          </a:prstGeom>
        </p:spPr>
      </p:pic>
      <p:pic>
        <p:nvPicPr>
          <p:cNvPr id="61" name="그림 60" descr="상징, 그래픽, 레드, 픽셀이(가) 표시된 사진&#10;&#10;자동 생성된 설명">
            <a:extLst>
              <a:ext uri="{FF2B5EF4-FFF2-40B4-BE49-F238E27FC236}">
                <a16:creationId xmlns:a16="http://schemas.microsoft.com/office/drawing/2014/main" id="{05C37586-03A6-0F52-3C23-3D028AECD2A7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8459" y="516730"/>
            <a:ext cx="918644" cy="918644"/>
          </a:xfrm>
          <a:prstGeom prst="rect">
            <a:avLst/>
          </a:prstGeom>
        </p:spPr>
      </p:pic>
      <p:pic>
        <p:nvPicPr>
          <p:cNvPr id="62" name="그림 61" descr="상징, 그래픽, 레드, 픽셀이(가) 표시된 사진&#10;&#10;자동 생성된 설명">
            <a:extLst>
              <a:ext uri="{FF2B5EF4-FFF2-40B4-BE49-F238E27FC236}">
                <a16:creationId xmlns:a16="http://schemas.microsoft.com/office/drawing/2014/main" id="{8258D117-A3FF-5F39-15BC-65EFB377F37F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37103" y="516730"/>
            <a:ext cx="918644" cy="918644"/>
          </a:xfrm>
          <a:prstGeom prst="rect">
            <a:avLst/>
          </a:prstGeom>
        </p:spPr>
      </p:pic>
      <p:pic>
        <p:nvPicPr>
          <p:cNvPr id="64" name="그림 63" descr="예술, 흑백, 박쥐, 모노크롬이(가) 표시된 사진&#10;&#10;자동 생성된 설명">
            <a:extLst>
              <a:ext uri="{FF2B5EF4-FFF2-40B4-BE49-F238E27FC236}">
                <a16:creationId xmlns:a16="http://schemas.microsoft.com/office/drawing/2014/main" id="{C670CCAC-2FD7-2EDF-622D-BBB36810CD89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7668154" y="5679744"/>
            <a:ext cx="1371594" cy="1371594"/>
          </a:xfrm>
          <a:prstGeom prst="rect">
            <a:avLst/>
          </a:prstGeom>
        </p:spPr>
      </p:pic>
      <p:pic>
        <p:nvPicPr>
          <p:cNvPr id="65" name="그림 64" descr="예술, 흑백, 박쥐, 모노크롬이(가) 표시된 사진&#10;&#10;자동 생성된 설명">
            <a:extLst>
              <a:ext uri="{FF2B5EF4-FFF2-40B4-BE49-F238E27FC236}">
                <a16:creationId xmlns:a16="http://schemas.microsoft.com/office/drawing/2014/main" id="{411E903C-7DCF-6471-D43C-F164163FC324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10433460" y="5679744"/>
            <a:ext cx="1371594" cy="1371594"/>
          </a:xfrm>
          <a:prstGeom prst="rect">
            <a:avLst/>
          </a:prstGeom>
        </p:spPr>
      </p:pic>
      <p:pic>
        <p:nvPicPr>
          <p:cNvPr id="66" name="그림 65" descr="예술, 흑백, 박쥐, 모노크롬이(가) 표시된 사진&#10;&#10;자동 생성된 설명">
            <a:extLst>
              <a:ext uri="{FF2B5EF4-FFF2-40B4-BE49-F238E27FC236}">
                <a16:creationId xmlns:a16="http://schemas.microsoft.com/office/drawing/2014/main" id="{A0469BC9-000F-8E26-AC96-11CFC0F0B2F4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13151377" y="5672721"/>
            <a:ext cx="1371594" cy="1371594"/>
          </a:xfrm>
          <a:prstGeom prst="rect">
            <a:avLst/>
          </a:prstGeom>
        </p:spPr>
      </p:pic>
      <p:pic>
        <p:nvPicPr>
          <p:cNvPr id="67" name="그림 66" descr="예술, 흑백, 박쥐, 모노크롬이(가) 표시된 사진&#10;&#10;자동 생성된 설명">
            <a:extLst>
              <a:ext uri="{FF2B5EF4-FFF2-40B4-BE49-F238E27FC236}">
                <a16:creationId xmlns:a16="http://schemas.microsoft.com/office/drawing/2014/main" id="{7B003839-9874-1C51-1591-01592BDB5545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15749785" y="5679744"/>
            <a:ext cx="1371594" cy="1371594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27C1171D-A972-8DD8-4E3E-A287E199A393}"/>
              </a:ext>
            </a:extLst>
          </p:cNvPr>
          <p:cNvSpPr txBox="1"/>
          <p:nvPr/>
        </p:nvSpPr>
        <p:spPr>
          <a:xfrm>
            <a:off x="9240396" y="3968819"/>
            <a:ext cx="107932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0" dirty="0">
                <a:latin typeface="휴먼범석체" panose="020D0604000000000000" pitchFamily="50" charset="-127"/>
                <a:ea typeface="휴먼범석체" panose="020D0604000000000000" pitchFamily="50" charset="-127"/>
              </a:rPr>
              <a:t>&lt;</a:t>
            </a:r>
            <a:endParaRPr lang="ko-KR" altLang="en-US" sz="12000" dirty="0">
              <a:latin typeface="휴먼범석체" panose="020D0604000000000000" pitchFamily="50" charset="-127"/>
              <a:ea typeface="휴먼범석체" panose="020D0604000000000000" pitchFamily="50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51742521-D20F-D9E2-7409-4DBDCE474641}"/>
              </a:ext>
            </a:extLst>
          </p:cNvPr>
          <p:cNvSpPr txBox="1"/>
          <p:nvPr/>
        </p:nvSpPr>
        <p:spPr>
          <a:xfrm>
            <a:off x="11914919" y="3968819"/>
            <a:ext cx="107932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0" dirty="0">
                <a:latin typeface="휴먼범석체" panose="020D0604000000000000" pitchFamily="50" charset="-127"/>
                <a:ea typeface="휴먼범석체" panose="020D0604000000000000" pitchFamily="50" charset="-127"/>
              </a:rPr>
              <a:t>&lt;</a:t>
            </a:r>
            <a:endParaRPr lang="ko-KR" altLang="en-US" sz="12000" dirty="0">
              <a:latin typeface="휴먼범석체" panose="020D0604000000000000" pitchFamily="50" charset="-127"/>
              <a:ea typeface="휴먼범석체" panose="020D0604000000000000" pitchFamily="50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39193E14-2DA9-FE47-6D3F-39E9A30CED3A}"/>
              </a:ext>
            </a:extLst>
          </p:cNvPr>
          <p:cNvSpPr txBox="1"/>
          <p:nvPr/>
        </p:nvSpPr>
        <p:spPr>
          <a:xfrm>
            <a:off x="14680106" y="3968819"/>
            <a:ext cx="107932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0" dirty="0">
                <a:latin typeface="휴먼범석체" panose="020D0604000000000000" pitchFamily="50" charset="-127"/>
                <a:ea typeface="휴먼범석체" panose="020D0604000000000000" pitchFamily="50" charset="-127"/>
              </a:rPr>
              <a:t>&lt;</a:t>
            </a:r>
            <a:endParaRPr lang="ko-KR" altLang="en-US" sz="12000" dirty="0">
              <a:latin typeface="휴먼범석체" panose="020D0604000000000000" pitchFamily="50" charset="-127"/>
              <a:ea typeface="휴먼범석체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881025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부제목 7">
            <a:extLst>
              <a:ext uri="{FF2B5EF4-FFF2-40B4-BE49-F238E27FC236}">
                <a16:creationId xmlns:a16="http://schemas.microsoft.com/office/drawing/2014/main" id="{EA5B2E31-43D7-FFA8-3185-70B937CA0791}"/>
              </a:ext>
            </a:extLst>
          </p:cNvPr>
          <p:cNvSpPr txBox="1">
            <a:spLocks/>
          </p:cNvSpPr>
          <p:nvPr/>
        </p:nvSpPr>
        <p:spPr>
          <a:xfrm>
            <a:off x="943324" y="2550356"/>
            <a:ext cx="4924076" cy="741833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2800" dirty="0"/>
          </a:p>
        </p:txBody>
      </p:sp>
      <p:sp>
        <p:nvSpPr>
          <p:cNvPr id="23" name="AutoShape 10" descr="마인크래프트/아이템/레드스톤 블록 - 나무위키">
            <a:extLst>
              <a:ext uri="{FF2B5EF4-FFF2-40B4-BE49-F238E27FC236}">
                <a16:creationId xmlns:a16="http://schemas.microsoft.com/office/drawing/2014/main" id="{DF454097-E791-0CB2-4294-CADF4955C24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129427" y="5231338"/>
            <a:ext cx="268750" cy="26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4" name="AutoShape 12" descr="마인크래프트/아이템/레드스톤 블록 - 나무위키">
            <a:extLst>
              <a:ext uri="{FF2B5EF4-FFF2-40B4-BE49-F238E27FC236}">
                <a16:creationId xmlns:a16="http://schemas.microsoft.com/office/drawing/2014/main" id="{1860DE20-CBE7-331B-DF1E-12F9E2C7F52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81827" y="5383738"/>
            <a:ext cx="268750" cy="26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E73DAB6-3955-2EC8-9F25-E6BF9F301FE9}"/>
              </a:ext>
            </a:extLst>
          </p:cNvPr>
          <p:cNvSpPr txBox="1"/>
          <p:nvPr/>
        </p:nvSpPr>
        <p:spPr>
          <a:xfrm>
            <a:off x="1831747" y="5866338"/>
            <a:ext cx="652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  </a:t>
            </a:r>
            <a:endParaRPr lang="ko-KR" altLang="en-US" dirty="0"/>
          </a:p>
        </p:txBody>
      </p:sp>
      <p:sp>
        <p:nvSpPr>
          <p:cNvPr id="2" name="AutoShape 12" descr="마인크래프트/아이템/레드스톤 블록 - 나무위키">
            <a:extLst>
              <a:ext uri="{FF2B5EF4-FFF2-40B4-BE49-F238E27FC236}">
                <a16:creationId xmlns:a16="http://schemas.microsoft.com/office/drawing/2014/main" id="{05DAB5BD-9CF3-0845-8E8F-98EF79765A6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1417749" y="4986283"/>
            <a:ext cx="381894" cy="381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834FB6-C856-3C86-A22D-0EA7FEC45575}"/>
              </a:ext>
            </a:extLst>
          </p:cNvPr>
          <p:cNvSpPr txBox="1"/>
          <p:nvPr/>
        </p:nvSpPr>
        <p:spPr>
          <a:xfrm>
            <a:off x="7003334" y="5464012"/>
            <a:ext cx="727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  </a:t>
            </a:r>
            <a:endParaRPr lang="ko-KR" altLang="en-US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D04EB4BE-2EAE-9D94-84F2-D62DC4F06B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2681287"/>
              </p:ext>
            </p:extLst>
          </p:nvPr>
        </p:nvGraphicFramePr>
        <p:xfrm>
          <a:off x="7247453" y="4333494"/>
          <a:ext cx="10049948" cy="440889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512487">
                  <a:extLst>
                    <a:ext uri="{9D8B030D-6E8A-4147-A177-3AD203B41FA5}">
                      <a16:colId xmlns:a16="http://schemas.microsoft.com/office/drawing/2014/main" val="2451515274"/>
                    </a:ext>
                  </a:extLst>
                </a:gridCol>
                <a:gridCol w="2512487">
                  <a:extLst>
                    <a:ext uri="{9D8B030D-6E8A-4147-A177-3AD203B41FA5}">
                      <a16:colId xmlns:a16="http://schemas.microsoft.com/office/drawing/2014/main" val="811101208"/>
                    </a:ext>
                  </a:extLst>
                </a:gridCol>
                <a:gridCol w="2512487">
                  <a:extLst>
                    <a:ext uri="{9D8B030D-6E8A-4147-A177-3AD203B41FA5}">
                      <a16:colId xmlns:a16="http://schemas.microsoft.com/office/drawing/2014/main" val="226140797"/>
                    </a:ext>
                  </a:extLst>
                </a:gridCol>
                <a:gridCol w="2512487">
                  <a:extLst>
                    <a:ext uri="{9D8B030D-6E8A-4147-A177-3AD203B41FA5}">
                      <a16:colId xmlns:a16="http://schemas.microsoft.com/office/drawing/2014/main" val="868357831"/>
                    </a:ext>
                  </a:extLst>
                </a:gridCol>
              </a:tblGrid>
              <a:tr h="51974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공격력 증가</a:t>
                      </a:r>
                    </a:p>
                  </a:txBody>
                  <a:tcPr marL="82879" marR="82879" marT="41440" marB="4144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체력 회복</a:t>
                      </a:r>
                    </a:p>
                  </a:txBody>
                  <a:tcPr marL="82879" marR="82879" marT="41440" marB="4144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투명화</a:t>
                      </a:r>
                    </a:p>
                  </a:txBody>
                  <a:tcPr marL="82879" marR="82879" marT="41440" marB="4144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체력 강화</a:t>
                      </a:r>
                    </a:p>
                  </a:txBody>
                  <a:tcPr marL="82879" marR="82879" marT="41440" marB="41440"/>
                </a:tc>
                <a:extLst>
                  <a:ext uri="{0D108BD9-81ED-4DB2-BD59-A6C34878D82A}">
                    <a16:rowId xmlns:a16="http://schemas.microsoft.com/office/drawing/2014/main" val="1570923910"/>
                  </a:ext>
                </a:extLst>
              </a:tr>
              <a:tr h="1944573">
                <a:tc>
                  <a:txBody>
                    <a:bodyPr/>
                    <a:lstStyle/>
                    <a:p>
                      <a:pPr latinLnBrk="1"/>
                      <a:endParaRPr lang="ko-KR" altLang="en-US" sz="2400" dirty="0">
                        <a:latin typeface="나눔스퀘어 네오 OTF Bold" panose="00000800000000000000" pitchFamily="50" charset="-127"/>
                        <a:ea typeface="나눔스퀘어 네오 OTF Bold" panose="00000800000000000000" pitchFamily="50" charset="-127"/>
                      </a:endParaRPr>
                    </a:p>
                  </a:txBody>
                  <a:tcPr marL="82879" marR="82879" marT="41440" marB="4144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400" dirty="0">
                        <a:latin typeface="나눔스퀘어 네오 OTF Bold" panose="00000800000000000000" pitchFamily="50" charset="-127"/>
                        <a:ea typeface="나눔스퀘어 네오 OTF Bold" panose="00000800000000000000" pitchFamily="50" charset="-127"/>
                      </a:endParaRPr>
                    </a:p>
                  </a:txBody>
                  <a:tcPr marL="82879" marR="82879" marT="41440" marB="4144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400" dirty="0">
                        <a:latin typeface="나눔스퀘어 네오 OTF Bold" panose="00000800000000000000" pitchFamily="50" charset="-127"/>
                        <a:ea typeface="나눔스퀘어 네오 OTF Bold" panose="00000800000000000000" pitchFamily="50" charset="-127"/>
                      </a:endParaRPr>
                    </a:p>
                  </a:txBody>
                  <a:tcPr marL="82879" marR="82879" marT="41440" marB="4144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400">
                        <a:latin typeface="나눔스퀘어 네오 OTF Bold" panose="00000800000000000000" pitchFamily="50" charset="-127"/>
                        <a:ea typeface="나눔스퀘어 네오 OTF Bold" panose="00000800000000000000" pitchFamily="50" charset="-127"/>
                      </a:endParaRPr>
                    </a:p>
                  </a:txBody>
                  <a:tcPr marL="82879" marR="82879" marT="41440" marB="41440"/>
                </a:tc>
                <a:extLst>
                  <a:ext uri="{0D108BD9-81ED-4DB2-BD59-A6C34878D82A}">
                    <a16:rowId xmlns:a16="http://schemas.microsoft.com/office/drawing/2014/main" val="3672697357"/>
                  </a:ext>
                </a:extLst>
              </a:tr>
              <a:tr h="19445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일정 시간동안 </a:t>
                      </a:r>
                      <a:endParaRPr lang="en-US" altLang="ko-KR" sz="2400" dirty="0">
                        <a:latin typeface="나눔스퀘어 네오 OTF Bold" panose="00000800000000000000" pitchFamily="50" charset="-127"/>
                        <a:ea typeface="나눔스퀘어 네오 OTF Bold" panose="00000800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2400" dirty="0">
                          <a:solidFill>
                            <a:srgbClr val="FF0000"/>
                          </a:solidFill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공격력 상승</a:t>
                      </a:r>
                    </a:p>
                  </a:txBody>
                  <a:tcPr marL="82879" marR="82879" marT="41440" marB="4144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사용 시 즉시 </a:t>
                      </a:r>
                      <a:endParaRPr lang="en-US" altLang="ko-KR" sz="2400" dirty="0">
                        <a:latin typeface="나눔스퀘어 네오 OTF Bold" panose="00000800000000000000" pitchFamily="50" charset="-127"/>
                        <a:ea typeface="나눔스퀘어 네오 OTF Bold" panose="00000800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2400" dirty="0"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일정 </a:t>
                      </a:r>
                      <a:r>
                        <a:rPr lang="ko-KR" altLang="en-US" sz="2400" dirty="0">
                          <a:solidFill>
                            <a:srgbClr val="00B050"/>
                          </a:solidFill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체력 회복</a:t>
                      </a:r>
                    </a:p>
                  </a:txBody>
                  <a:tcPr marL="82879" marR="82879" marT="41440" marB="4144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일정 시간동안 </a:t>
                      </a:r>
                      <a:endParaRPr lang="en-US" altLang="ko-KR" sz="2400" dirty="0">
                        <a:latin typeface="나눔스퀘어 네오 OTF Bold" panose="00000800000000000000" pitchFamily="50" charset="-127"/>
                        <a:ea typeface="나눔스퀘어 네오 OTF Bold" panose="00000800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2400" dirty="0">
                          <a:solidFill>
                            <a:srgbClr val="7030A0"/>
                          </a:solidFill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캐릭터 투명화</a:t>
                      </a:r>
                      <a:endParaRPr lang="en-US" altLang="ko-KR" sz="2400" dirty="0">
                        <a:solidFill>
                          <a:srgbClr val="7030A0"/>
                        </a:solidFill>
                        <a:latin typeface="나눔스퀘어 네오 OTF Bold" panose="00000800000000000000" pitchFamily="50" charset="-127"/>
                        <a:ea typeface="나눔스퀘어 네오 OTF Bold" panose="00000800000000000000" pitchFamily="50" charset="-127"/>
                      </a:endParaRPr>
                    </a:p>
                  </a:txBody>
                  <a:tcPr marL="82879" marR="82879" marT="41440" marB="4144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최대체력</a:t>
                      </a:r>
                      <a:r>
                        <a:rPr lang="ko-KR" altLang="en-US" sz="2400" dirty="0"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을 약간 증가시킨다</a:t>
                      </a:r>
                    </a:p>
                  </a:txBody>
                  <a:tcPr marL="82879" marR="82879" marT="41440" marB="41440" anchor="ctr"/>
                </a:tc>
                <a:extLst>
                  <a:ext uri="{0D108BD9-81ED-4DB2-BD59-A6C34878D82A}">
                    <a16:rowId xmlns:a16="http://schemas.microsoft.com/office/drawing/2014/main" val="187565563"/>
                  </a:ext>
                </a:extLst>
              </a:tr>
            </a:tbl>
          </a:graphicData>
        </a:graphic>
      </p:graphicFrame>
      <p:pic>
        <p:nvPicPr>
          <p:cNvPr id="6" name="그림 5" descr="플러그, 병이(가) 표시된 사진&#10;&#10;자동 생성된 설명">
            <a:extLst>
              <a:ext uri="{FF2B5EF4-FFF2-40B4-BE49-F238E27FC236}">
                <a16:creationId xmlns:a16="http://schemas.microsoft.com/office/drawing/2014/main" id="{15BD658D-6B9E-5559-C7CC-05C95B2D98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6180" y="4874843"/>
            <a:ext cx="1597756" cy="1919318"/>
          </a:xfrm>
          <a:prstGeom prst="rect">
            <a:avLst/>
          </a:prstGeom>
        </p:spPr>
      </p:pic>
      <p:pic>
        <p:nvPicPr>
          <p:cNvPr id="7" name="그림 6" descr="플러그, 병이(가) 표시된 사진&#10;&#10;자동 생성된 설명">
            <a:extLst>
              <a:ext uri="{FF2B5EF4-FFF2-40B4-BE49-F238E27FC236}">
                <a16:creationId xmlns:a16="http://schemas.microsoft.com/office/drawing/2014/main" id="{F87B1492-9D76-A6A8-7D04-B22B97ED25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4954" y="4840232"/>
            <a:ext cx="1778942" cy="2094069"/>
          </a:xfrm>
          <a:prstGeom prst="rect">
            <a:avLst/>
          </a:prstGeom>
        </p:spPr>
      </p:pic>
      <p:pic>
        <p:nvPicPr>
          <p:cNvPr id="8" name="그림 7" descr="플러그, 보라색, 병이(가) 표시된 사진&#10;&#10;자동 생성된 설명">
            <a:extLst>
              <a:ext uri="{FF2B5EF4-FFF2-40B4-BE49-F238E27FC236}">
                <a16:creationId xmlns:a16="http://schemas.microsoft.com/office/drawing/2014/main" id="{854F2556-4961-A6A8-03CE-FD86A93A88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28319" y="4853604"/>
            <a:ext cx="1527706" cy="1948081"/>
          </a:xfrm>
          <a:prstGeom prst="rect">
            <a:avLst/>
          </a:prstGeom>
        </p:spPr>
      </p:pic>
      <p:pic>
        <p:nvPicPr>
          <p:cNvPr id="9" name="그림 8" descr="병이(가) 표시된 사진&#10;&#10;자동 생성된 설명">
            <a:extLst>
              <a:ext uri="{FF2B5EF4-FFF2-40B4-BE49-F238E27FC236}">
                <a16:creationId xmlns:a16="http://schemas.microsoft.com/office/drawing/2014/main" id="{ADCD5687-0571-6E31-7CE1-0F904897A7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02924" y="4850065"/>
            <a:ext cx="1587947" cy="1955159"/>
          </a:xfrm>
          <a:prstGeom prst="rect">
            <a:avLst/>
          </a:prstGeom>
        </p:spPr>
      </p:pic>
      <p:sp>
        <p:nvSpPr>
          <p:cNvPr id="12" name="부제목 7">
            <a:extLst>
              <a:ext uri="{FF2B5EF4-FFF2-40B4-BE49-F238E27FC236}">
                <a16:creationId xmlns:a16="http://schemas.microsoft.com/office/drawing/2014/main" id="{A3E1D702-CA0F-E4CC-9182-A3D08E797282}"/>
              </a:ext>
            </a:extLst>
          </p:cNvPr>
          <p:cNvSpPr txBox="1">
            <a:spLocks/>
          </p:cNvSpPr>
          <p:nvPr/>
        </p:nvSpPr>
        <p:spPr>
          <a:xfrm>
            <a:off x="990599" y="4381500"/>
            <a:ext cx="5825759" cy="458162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ko-KR" altLang="en-US" sz="3000" dirty="0">
                <a:solidFill>
                  <a:schemeClr val="tx1"/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상점 아이템 </a:t>
            </a:r>
            <a:r>
              <a:rPr lang="en-US" altLang="ko-KR" sz="3000" dirty="0">
                <a:solidFill>
                  <a:schemeClr val="tx1"/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- </a:t>
            </a:r>
            <a:r>
              <a:rPr lang="ko-KR" altLang="en-US" sz="3000" dirty="0" err="1">
                <a:solidFill>
                  <a:schemeClr val="tx1"/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포션</a:t>
            </a:r>
            <a:endParaRPr lang="en-US" altLang="ko-KR" sz="3000" dirty="0">
              <a:solidFill>
                <a:schemeClr val="tx1"/>
              </a:solidFill>
              <a:latin typeface="나눔스퀘어 네오 OTF Heavy" panose="00000A00000000000000" pitchFamily="50" charset="-127"/>
              <a:ea typeface="나눔스퀘어 네오 OTF Heavy" panose="00000A00000000000000" pitchFamily="50" charset="-127"/>
            </a:endParaRPr>
          </a:p>
          <a:p>
            <a:pPr algn="l">
              <a:lnSpc>
                <a:spcPct val="150000"/>
              </a:lnSpc>
            </a:pPr>
            <a:endParaRPr lang="en-US" altLang="ko-KR" sz="3000" dirty="0">
              <a:solidFill>
                <a:schemeClr val="tx1"/>
              </a:solidFill>
              <a:latin typeface="나눔스퀘어 네오 OTF Heavy" panose="00000A00000000000000" pitchFamily="50" charset="-127"/>
              <a:ea typeface="나눔스퀘어 네오 OTF Heavy" panose="00000A00000000000000" pitchFamily="50" charset="-127"/>
            </a:endParaRPr>
          </a:p>
          <a:p>
            <a:pPr marL="457200" indent="-45720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3000" dirty="0">
                <a:solidFill>
                  <a:schemeClr val="tx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총 </a:t>
            </a:r>
            <a:r>
              <a:rPr lang="en-US" altLang="ko-KR" sz="3000" dirty="0">
                <a:solidFill>
                  <a:schemeClr val="tx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4</a:t>
            </a:r>
            <a:r>
              <a:rPr lang="ko-KR" altLang="en-US" sz="3000" dirty="0">
                <a:solidFill>
                  <a:schemeClr val="tx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가지의 </a:t>
            </a:r>
            <a:r>
              <a:rPr lang="ko-KR" altLang="en-US" sz="3000" dirty="0" err="1">
                <a:solidFill>
                  <a:schemeClr val="tx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포션이</a:t>
            </a:r>
            <a:r>
              <a:rPr lang="ko-KR" altLang="en-US" sz="3000" dirty="0">
                <a:solidFill>
                  <a:schemeClr val="tx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 존재하며 각각 고유한 효과가 존재</a:t>
            </a:r>
            <a:endParaRPr lang="en-US" altLang="ko-KR" sz="3000" dirty="0">
              <a:solidFill>
                <a:schemeClr val="tx1"/>
              </a:solidFill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  <a:p>
            <a:pPr marL="457200" indent="-45720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3000" dirty="0">
                <a:solidFill>
                  <a:schemeClr val="tx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일시적인 버프를 제공</a:t>
            </a:r>
            <a:endParaRPr lang="en-US" altLang="ko-KR" sz="3000" dirty="0">
              <a:solidFill>
                <a:schemeClr val="tx1"/>
              </a:solidFill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sp>
        <p:nvSpPr>
          <p:cNvPr id="13" name="AutoShape 10" descr="마인크래프트/아이템/레드스톤 블록 - 나무위키">
            <a:extLst>
              <a:ext uri="{FF2B5EF4-FFF2-40B4-BE49-F238E27FC236}">
                <a16:creationId xmlns:a16="http://schemas.microsoft.com/office/drawing/2014/main" id="{BD78952A-F247-A423-080D-4986590F735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894353" y="5943902"/>
            <a:ext cx="268750" cy="26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4" name="AutoShape 12" descr="마인크래프트/아이템/레드스톤 블록 - 나무위키">
            <a:extLst>
              <a:ext uri="{FF2B5EF4-FFF2-40B4-BE49-F238E27FC236}">
                <a16:creationId xmlns:a16="http://schemas.microsoft.com/office/drawing/2014/main" id="{FB7D26F0-B921-94C4-619C-8C0E79B778C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46753" y="6096302"/>
            <a:ext cx="268750" cy="26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694F036-D080-B297-8436-37E822BD1269}"/>
              </a:ext>
            </a:extLst>
          </p:cNvPr>
          <p:cNvSpPr txBox="1"/>
          <p:nvPr/>
        </p:nvSpPr>
        <p:spPr>
          <a:xfrm>
            <a:off x="1596673" y="6578902"/>
            <a:ext cx="652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  </a:t>
            </a:r>
            <a:endParaRPr lang="ko-KR" altLang="en-US" dirty="0"/>
          </a:p>
        </p:txBody>
      </p:sp>
      <p:pic>
        <p:nvPicPr>
          <p:cNvPr id="3" name="그림 2" descr="상징, 그래픽, 레드, 픽셀이(가) 표시된 사진&#10;&#10;자동 생성된 설명">
            <a:extLst>
              <a:ext uri="{FF2B5EF4-FFF2-40B4-BE49-F238E27FC236}">
                <a16:creationId xmlns:a16="http://schemas.microsoft.com/office/drawing/2014/main" id="{14A739C9-C4B8-F704-5583-B5BD81406FE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99815" y="516730"/>
            <a:ext cx="918644" cy="918644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07FF4336-072F-06C6-A648-C89AD81AA496}"/>
              </a:ext>
            </a:extLst>
          </p:cNvPr>
          <p:cNvGrpSpPr/>
          <p:nvPr/>
        </p:nvGrpSpPr>
        <p:grpSpPr>
          <a:xfrm>
            <a:off x="747496" y="3190977"/>
            <a:ext cx="16789958" cy="202419"/>
            <a:chOff x="747496" y="3190977"/>
            <a:chExt cx="16789958" cy="202419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4816598-2FBE-9812-2297-1F74446BA9BF}"/>
                </a:ext>
              </a:extLst>
            </p:cNvPr>
            <p:cNvSpPr/>
            <p:nvPr/>
          </p:nvSpPr>
          <p:spPr>
            <a:xfrm flipH="1">
              <a:off x="1508340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FA480BAA-BCF2-3DE7-D42E-767438F0BE44}"/>
                </a:ext>
              </a:extLst>
            </p:cNvPr>
            <p:cNvSpPr/>
            <p:nvPr/>
          </p:nvSpPr>
          <p:spPr>
            <a:xfrm flipH="1">
              <a:off x="2081238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670D85A1-4482-A316-9A57-9E68530C320D}"/>
                </a:ext>
              </a:extLst>
            </p:cNvPr>
            <p:cNvSpPr/>
            <p:nvPr/>
          </p:nvSpPr>
          <p:spPr>
            <a:xfrm flipH="1">
              <a:off x="2654136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ADE60548-5230-7EF5-5844-003C1E0D57E0}"/>
                </a:ext>
              </a:extLst>
            </p:cNvPr>
            <p:cNvSpPr/>
            <p:nvPr/>
          </p:nvSpPr>
          <p:spPr>
            <a:xfrm flipH="1">
              <a:off x="3226964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81EE2A1A-C58B-0BDF-0CF2-77BC737F003E}"/>
                </a:ext>
              </a:extLst>
            </p:cNvPr>
            <p:cNvSpPr/>
            <p:nvPr/>
          </p:nvSpPr>
          <p:spPr>
            <a:xfrm flipH="1">
              <a:off x="3799792" y="3191139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83FD5220-C909-4365-C4F2-376BEA4C7DDE}"/>
                </a:ext>
              </a:extLst>
            </p:cNvPr>
            <p:cNvSpPr/>
            <p:nvPr/>
          </p:nvSpPr>
          <p:spPr>
            <a:xfrm flipH="1">
              <a:off x="4372690" y="3191139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3CCA813B-4F09-33D2-AB90-A72BB079E746}"/>
                </a:ext>
              </a:extLst>
            </p:cNvPr>
            <p:cNvSpPr/>
            <p:nvPr/>
          </p:nvSpPr>
          <p:spPr>
            <a:xfrm flipH="1">
              <a:off x="4945588" y="3191139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1CBB0E4D-AD84-5EA5-5BF3-5CAC1850C9B4}"/>
                </a:ext>
              </a:extLst>
            </p:cNvPr>
            <p:cNvSpPr/>
            <p:nvPr/>
          </p:nvSpPr>
          <p:spPr>
            <a:xfrm flipH="1">
              <a:off x="5518416" y="3191139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37EB45CA-280F-4BF2-8476-4D04ED575662}"/>
                </a:ext>
              </a:extLst>
            </p:cNvPr>
            <p:cNvSpPr/>
            <p:nvPr/>
          </p:nvSpPr>
          <p:spPr>
            <a:xfrm flipH="1">
              <a:off x="6091174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8887DEDF-4C7D-1766-72CB-18AE752301D9}"/>
                </a:ext>
              </a:extLst>
            </p:cNvPr>
            <p:cNvSpPr/>
            <p:nvPr/>
          </p:nvSpPr>
          <p:spPr>
            <a:xfrm flipH="1">
              <a:off x="6664072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7605F8D4-5217-C02F-9A1F-91A92F97D362}"/>
                </a:ext>
              </a:extLst>
            </p:cNvPr>
            <p:cNvSpPr/>
            <p:nvPr/>
          </p:nvSpPr>
          <p:spPr>
            <a:xfrm flipH="1">
              <a:off x="7236970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2C203F48-BEED-9F19-8D70-F9AE32961F28}"/>
                </a:ext>
              </a:extLst>
            </p:cNvPr>
            <p:cNvSpPr/>
            <p:nvPr/>
          </p:nvSpPr>
          <p:spPr>
            <a:xfrm flipH="1">
              <a:off x="7809798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6DCD51B3-1177-77B3-3941-69DB5778B6B4}"/>
                </a:ext>
              </a:extLst>
            </p:cNvPr>
            <p:cNvSpPr/>
            <p:nvPr/>
          </p:nvSpPr>
          <p:spPr>
            <a:xfrm flipH="1">
              <a:off x="8382556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F1E7D267-E4D6-7D7E-225D-16DEB627C761}"/>
                </a:ext>
              </a:extLst>
            </p:cNvPr>
            <p:cNvSpPr/>
            <p:nvPr/>
          </p:nvSpPr>
          <p:spPr>
            <a:xfrm flipH="1">
              <a:off x="8955454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0E91D319-6BA2-4A70-6EBF-3882B8EC2CC6}"/>
                </a:ext>
              </a:extLst>
            </p:cNvPr>
            <p:cNvSpPr/>
            <p:nvPr/>
          </p:nvSpPr>
          <p:spPr>
            <a:xfrm flipH="1">
              <a:off x="9528352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4DBE3E2D-9339-1181-6731-605627B86FBE}"/>
                </a:ext>
              </a:extLst>
            </p:cNvPr>
            <p:cNvSpPr/>
            <p:nvPr/>
          </p:nvSpPr>
          <p:spPr>
            <a:xfrm flipH="1">
              <a:off x="10101180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13F1EF94-47A0-C79D-7A28-8F88AE08447F}"/>
                </a:ext>
              </a:extLst>
            </p:cNvPr>
            <p:cNvSpPr/>
            <p:nvPr/>
          </p:nvSpPr>
          <p:spPr>
            <a:xfrm flipH="1">
              <a:off x="10674872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79DF4145-588E-98A1-58B3-685751A71A4B}"/>
                </a:ext>
              </a:extLst>
            </p:cNvPr>
            <p:cNvSpPr/>
            <p:nvPr/>
          </p:nvSpPr>
          <p:spPr>
            <a:xfrm flipH="1">
              <a:off x="11247770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E0B82C3A-1820-0319-46D9-3E730DA98E4E}"/>
                </a:ext>
              </a:extLst>
            </p:cNvPr>
            <p:cNvSpPr/>
            <p:nvPr/>
          </p:nvSpPr>
          <p:spPr>
            <a:xfrm flipH="1">
              <a:off x="11820668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62AC9F7F-A1DB-67C9-E38D-9802102ECD53}"/>
                </a:ext>
              </a:extLst>
            </p:cNvPr>
            <p:cNvSpPr/>
            <p:nvPr/>
          </p:nvSpPr>
          <p:spPr>
            <a:xfrm flipH="1">
              <a:off x="12393496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5B56D1D0-A68A-D4D8-C77D-B078FFA20EA0}"/>
                </a:ext>
              </a:extLst>
            </p:cNvPr>
            <p:cNvSpPr/>
            <p:nvPr/>
          </p:nvSpPr>
          <p:spPr>
            <a:xfrm flipH="1">
              <a:off x="12966324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F978B668-FE4B-6A6C-44B6-5BBBAC4B85C6}"/>
                </a:ext>
              </a:extLst>
            </p:cNvPr>
            <p:cNvSpPr/>
            <p:nvPr/>
          </p:nvSpPr>
          <p:spPr>
            <a:xfrm flipH="1">
              <a:off x="13539222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CD5142AF-206C-169E-0794-2B709A63083D}"/>
                </a:ext>
              </a:extLst>
            </p:cNvPr>
            <p:cNvSpPr/>
            <p:nvPr/>
          </p:nvSpPr>
          <p:spPr>
            <a:xfrm flipH="1">
              <a:off x="14112120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5550A14E-A7A5-0D94-C9D8-368BE0ADE7BF}"/>
                </a:ext>
              </a:extLst>
            </p:cNvPr>
            <p:cNvSpPr/>
            <p:nvPr/>
          </p:nvSpPr>
          <p:spPr>
            <a:xfrm flipH="1">
              <a:off x="14684948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7D13974A-E049-EA31-1E42-9C94026D0366}"/>
                </a:ext>
              </a:extLst>
            </p:cNvPr>
            <p:cNvSpPr/>
            <p:nvPr/>
          </p:nvSpPr>
          <p:spPr>
            <a:xfrm flipH="1">
              <a:off x="15251884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BA187ED-1DD7-8734-2506-F2AD80062862}"/>
                </a:ext>
              </a:extLst>
            </p:cNvPr>
            <p:cNvSpPr/>
            <p:nvPr/>
          </p:nvSpPr>
          <p:spPr>
            <a:xfrm flipH="1">
              <a:off x="15824782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A37CAA5E-65FA-0152-19D7-CA4F75B2646F}"/>
                </a:ext>
              </a:extLst>
            </p:cNvPr>
            <p:cNvSpPr/>
            <p:nvPr/>
          </p:nvSpPr>
          <p:spPr>
            <a:xfrm flipH="1">
              <a:off x="16397680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664BC6CD-AB97-2959-0A0C-D5AB9EDCE67F}"/>
                </a:ext>
              </a:extLst>
            </p:cNvPr>
            <p:cNvSpPr/>
            <p:nvPr/>
          </p:nvSpPr>
          <p:spPr>
            <a:xfrm rot="5400000" flipV="1">
              <a:off x="1125636" y="3190975"/>
              <a:ext cx="190989" cy="1909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43276E90-48A6-F9EB-3DCF-FF97A9B44368}"/>
                </a:ext>
              </a:extLst>
            </p:cNvPr>
            <p:cNvSpPr/>
            <p:nvPr/>
          </p:nvSpPr>
          <p:spPr>
            <a:xfrm rot="5400000" flipV="1">
              <a:off x="16971375" y="3190975"/>
              <a:ext cx="190989" cy="1909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061A43AC-8004-D09E-ACD4-CCA6E2F9CF9A}"/>
                </a:ext>
              </a:extLst>
            </p:cNvPr>
            <p:cNvSpPr/>
            <p:nvPr/>
          </p:nvSpPr>
          <p:spPr>
            <a:xfrm rot="5400000" flipV="1">
              <a:off x="17346462" y="3202404"/>
              <a:ext cx="190989" cy="1909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91ACA80B-39DE-0082-4893-581C4BFD0667}"/>
                </a:ext>
              </a:extLst>
            </p:cNvPr>
            <p:cNvSpPr/>
            <p:nvPr/>
          </p:nvSpPr>
          <p:spPr>
            <a:xfrm rot="5400000" flipV="1">
              <a:off x="747499" y="3190974"/>
              <a:ext cx="190989" cy="1909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</p:grpSp>
      <p:pic>
        <p:nvPicPr>
          <p:cNvPr id="54" name="그림 53" descr="블랙, 어둠이(가) 표시된 사진&#10;&#10;자동 생성된 설명">
            <a:extLst>
              <a:ext uri="{FF2B5EF4-FFF2-40B4-BE49-F238E27FC236}">
                <a16:creationId xmlns:a16="http://schemas.microsoft.com/office/drawing/2014/main" id="{34BAA624-E1F0-C2C9-12A3-4D87165F916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55747" y="516730"/>
            <a:ext cx="918644" cy="918644"/>
          </a:xfrm>
          <a:prstGeom prst="rect">
            <a:avLst/>
          </a:prstGeom>
        </p:spPr>
      </p:pic>
      <p:pic>
        <p:nvPicPr>
          <p:cNvPr id="55" name="그림 54" descr="블랙, 어둠이(가) 표시된 사진&#10;&#10;자동 생성된 설명">
            <a:extLst>
              <a:ext uri="{FF2B5EF4-FFF2-40B4-BE49-F238E27FC236}">
                <a16:creationId xmlns:a16="http://schemas.microsoft.com/office/drawing/2014/main" id="{33EF2352-98DF-ADBA-4B3E-64C0BD6B1ED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74391" y="516730"/>
            <a:ext cx="918644" cy="918644"/>
          </a:xfrm>
          <a:prstGeom prst="rect">
            <a:avLst/>
          </a:prstGeom>
        </p:spPr>
      </p:pic>
      <p:pic>
        <p:nvPicPr>
          <p:cNvPr id="56" name="그림 55" descr="상징, 그래픽, 레드, 픽셀이(가) 표시된 사진&#10;&#10;자동 생성된 설명">
            <a:extLst>
              <a:ext uri="{FF2B5EF4-FFF2-40B4-BE49-F238E27FC236}">
                <a16:creationId xmlns:a16="http://schemas.microsoft.com/office/drawing/2014/main" id="{E2FA1690-E270-8C1E-7B02-58534F29B89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8459" y="516730"/>
            <a:ext cx="918644" cy="918644"/>
          </a:xfrm>
          <a:prstGeom prst="rect">
            <a:avLst/>
          </a:prstGeom>
        </p:spPr>
      </p:pic>
      <p:pic>
        <p:nvPicPr>
          <p:cNvPr id="57" name="그림 56" descr="상징, 그래픽, 레드, 픽셀이(가) 표시된 사진&#10;&#10;자동 생성된 설명">
            <a:extLst>
              <a:ext uri="{FF2B5EF4-FFF2-40B4-BE49-F238E27FC236}">
                <a16:creationId xmlns:a16="http://schemas.microsoft.com/office/drawing/2014/main" id="{044C9BCF-B302-0103-27B8-DAF8E08541C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37103" y="516730"/>
            <a:ext cx="918644" cy="918644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5E743EE9-97D4-123A-D910-58380BC10A8F}"/>
              </a:ext>
            </a:extLst>
          </p:cNvPr>
          <p:cNvSpPr txBox="1"/>
          <p:nvPr/>
        </p:nvSpPr>
        <p:spPr>
          <a:xfrm>
            <a:off x="990599" y="1323878"/>
            <a:ext cx="1119057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0" dirty="0">
                <a:latin typeface="카페24 슈퍼매직 Bold" panose="03000800000000000000" pitchFamily="66" charset="-127"/>
                <a:ea typeface="카페24 슈퍼매직 Bold" panose="03000800000000000000" pitchFamily="66" charset="-127"/>
              </a:rPr>
              <a:t>4. </a:t>
            </a:r>
            <a:r>
              <a:rPr lang="ko-KR" altLang="en-US" sz="9000" dirty="0">
                <a:latin typeface="카페24 슈퍼매직 Bold" panose="03000800000000000000" pitchFamily="66" charset="-127"/>
                <a:ea typeface="카페24 슈퍼매직 Bold" panose="03000800000000000000" pitchFamily="66" charset="-127"/>
              </a:rPr>
              <a:t>게임 소개 </a:t>
            </a:r>
            <a:r>
              <a:rPr lang="en-US" altLang="ko-KR" sz="6600" dirty="0">
                <a:latin typeface="카페24 슈퍼매직 Bold" panose="03000800000000000000" pitchFamily="66" charset="-127"/>
                <a:ea typeface="카페24 슈퍼매직 Bold" panose="03000800000000000000" pitchFamily="66" charset="-127"/>
              </a:rPr>
              <a:t>– </a:t>
            </a:r>
            <a:r>
              <a:rPr lang="ko-KR" altLang="en-US" sz="6600" dirty="0">
                <a:latin typeface="카페24 슈퍼매직 Bold" panose="03000800000000000000" pitchFamily="66" charset="-127"/>
                <a:ea typeface="카페24 슈퍼매직 Bold" panose="03000800000000000000" pitchFamily="66" charset="-127"/>
              </a:rPr>
              <a:t>상점</a:t>
            </a:r>
          </a:p>
        </p:txBody>
      </p:sp>
    </p:spTree>
    <p:extLst>
      <p:ext uri="{BB962C8B-B14F-4D97-AF65-F5344CB8AC3E}">
        <p14:creationId xmlns:p14="http://schemas.microsoft.com/office/powerpoint/2010/main" val="6100532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부제목 7">
            <a:extLst>
              <a:ext uri="{FF2B5EF4-FFF2-40B4-BE49-F238E27FC236}">
                <a16:creationId xmlns:a16="http://schemas.microsoft.com/office/drawing/2014/main" id="{EA5B2E31-43D7-FFA8-3185-70B937CA0791}"/>
              </a:ext>
            </a:extLst>
          </p:cNvPr>
          <p:cNvSpPr txBox="1">
            <a:spLocks/>
          </p:cNvSpPr>
          <p:nvPr/>
        </p:nvSpPr>
        <p:spPr>
          <a:xfrm>
            <a:off x="943324" y="2550356"/>
            <a:ext cx="4924076" cy="741833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2800" dirty="0"/>
          </a:p>
        </p:txBody>
      </p:sp>
      <p:sp>
        <p:nvSpPr>
          <p:cNvPr id="23" name="AutoShape 10" descr="마인크래프트/아이템/레드스톤 블록 - 나무위키">
            <a:extLst>
              <a:ext uri="{FF2B5EF4-FFF2-40B4-BE49-F238E27FC236}">
                <a16:creationId xmlns:a16="http://schemas.microsoft.com/office/drawing/2014/main" id="{DF454097-E791-0CB2-4294-CADF4955C24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129427" y="5231338"/>
            <a:ext cx="268750" cy="26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4" name="AutoShape 12" descr="마인크래프트/아이템/레드스톤 블록 - 나무위키">
            <a:extLst>
              <a:ext uri="{FF2B5EF4-FFF2-40B4-BE49-F238E27FC236}">
                <a16:creationId xmlns:a16="http://schemas.microsoft.com/office/drawing/2014/main" id="{1860DE20-CBE7-331B-DF1E-12F9E2C7F52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090148" y="7639863"/>
            <a:ext cx="370965" cy="370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E73DAB6-3955-2EC8-9F25-E6BF9F301FE9}"/>
              </a:ext>
            </a:extLst>
          </p:cNvPr>
          <p:cNvSpPr txBox="1"/>
          <p:nvPr/>
        </p:nvSpPr>
        <p:spPr>
          <a:xfrm>
            <a:off x="1831747" y="5866338"/>
            <a:ext cx="652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  </a:t>
            </a:r>
            <a:endParaRPr lang="ko-KR" altLang="en-US" dirty="0"/>
          </a:p>
        </p:txBody>
      </p:sp>
      <p:sp>
        <p:nvSpPr>
          <p:cNvPr id="10" name="AutoShape 12" descr="마인크래프트/아이템/레드스톤 블록 - 나무위키">
            <a:extLst>
              <a:ext uri="{FF2B5EF4-FFF2-40B4-BE49-F238E27FC236}">
                <a16:creationId xmlns:a16="http://schemas.microsoft.com/office/drawing/2014/main" id="{69B05217-E1E6-2D14-9215-1EB26EF8E8E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2261468" y="6242136"/>
            <a:ext cx="370965" cy="370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40FA8F8-4CE2-92C6-A80B-CC3BC014226B}"/>
              </a:ext>
            </a:extLst>
          </p:cNvPr>
          <p:cNvSpPr txBox="1"/>
          <p:nvPr/>
        </p:nvSpPr>
        <p:spPr>
          <a:xfrm>
            <a:off x="7906227" y="6724472"/>
            <a:ext cx="650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  </a:t>
            </a:r>
            <a:endParaRPr lang="ko-KR" altLang="en-US" dirty="0"/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830A1A76-95D0-449D-CDED-D4A787DE3F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2426034"/>
              </p:ext>
            </p:extLst>
          </p:nvPr>
        </p:nvGraphicFramePr>
        <p:xfrm>
          <a:off x="7223317" y="4387008"/>
          <a:ext cx="10074084" cy="438378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371904">
                  <a:extLst>
                    <a:ext uri="{9D8B030D-6E8A-4147-A177-3AD203B41FA5}">
                      <a16:colId xmlns:a16="http://schemas.microsoft.com/office/drawing/2014/main" val="2451515274"/>
                    </a:ext>
                  </a:extLst>
                </a:gridCol>
                <a:gridCol w="3371904">
                  <a:extLst>
                    <a:ext uri="{9D8B030D-6E8A-4147-A177-3AD203B41FA5}">
                      <a16:colId xmlns:a16="http://schemas.microsoft.com/office/drawing/2014/main" val="811101208"/>
                    </a:ext>
                  </a:extLst>
                </a:gridCol>
                <a:gridCol w="3330276">
                  <a:extLst>
                    <a:ext uri="{9D8B030D-6E8A-4147-A177-3AD203B41FA5}">
                      <a16:colId xmlns:a16="http://schemas.microsoft.com/office/drawing/2014/main" val="226140797"/>
                    </a:ext>
                  </a:extLst>
                </a:gridCol>
              </a:tblGrid>
              <a:tr h="5167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err="1">
                          <a:solidFill>
                            <a:schemeClr val="bg1"/>
                          </a:solidFill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넉백</a:t>
                      </a:r>
                      <a:r>
                        <a:rPr lang="ko-KR" altLang="en-US" sz="2400" dirty="0">
                          <a:solidFill>
                            <a:schemeClr val="bg1"/>
                          </a:solidFill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B43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bg1"/>
                          </a:solidFill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순간이동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B43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err="1">
                          <a:solidFill>
                            <a:schemeClr val="bg1"/>
                          </a:solidFill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슈퍼점프</a:t>
                      </a:r>
                      <a:endParaRPr lang="ko-KR" altLang="en-US" sz="2400" dirty="0">
                        <a:solidFill>
                          <a:schemeClr val="bg1"/>
                        </a:solidFill>
                        <a:latin typeface="나눔스퀘어 네오 OTF Bold" panose="00000800000000000000" pitchFamily="50" charset="-127"/>
                        <a:ea typeface="나눔스퀘어 네오 OTF Bold" panose="000008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B4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0923910"/>
                  </a:ext>
                </a:extLst>
              </a:tr>
              <a:tr h="19335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400" dirty="0">
                        <a:latin typeface="나눔스퀘어 네오 OTF Bold" panose="00000800000000000000" pitchFamily="50" charset="-127"/>
                        <a:ea typeface="나눔스퀘어 네오 OTF Bold" panose="00000800000000000000" pitchFamily="50" charset="-127"/>
                      </a:endParaRPr>
                    </a:p>
                    <a:p>
                      <a:pPr latinLnBrk="1"/>
                      <a:endParaRPr lang="ko-KR" altLang="en-US" sz="2400" dirty="0">
                        <a:latin typeface="나눔스퀘어 네오 OTF Bold" panose="00000800000000000000" pitchFamily="50" charset="-127"/>
                        <a:ea typeface="나눔스퀘어 네오 OTF Bold" panose="000008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400" dirty="0">
                        <a:latin typeface="나눔스퀘어 네오 OTF Bold" panose="00000800000000000000" pitchFamily="50" charset="-127"/>
                        <a:ea typeface="나눔스퀘어 네오 OTF Bold" panose="00000800000000000000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400" dirty="0">
                        <a:latin typeface="나눔스퀘어 네오 OTF Bold" panose="00000800000000000000" pitchFamily="50" charset="-127"/>
                        <a:ea typeface="나눔스퀘어 네오 OTF Bold" panose="00000800000000000000" pitchFamily="50" charset="-127"/>
                      </a:endParaRPr>
                    </a:p>
                    <a:p>
                      <a:pPr latinLnBrk="1"/>
                      <a:endParaRPr lang="ko-KR" altLang="en-US" sz="2400" dirty="0">
                        <a:latin typeface="나눔스퀘어 네오 OTF Bold" panose="00000800000000000000" pitchFamily="50" charset="-127"/>
                        <a:ea typeface="나눔스퀘어 네오 OTF Bold" panose="000008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400" dirty="0">
                        <a:latin typeface="나눔스퀘어 네오 OTF Bold" panose="00000800000000000000" pitchFamily="50" charset="-127"/>
                        <a:ea typeface="나눔스퀘어 네오 OTF Bold" panose="000008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2697357"/>
                  </a:ext>
                </a:extLst>
              </a:tr>
              <a:tr h="193350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스킬 사용 즉시 일정 </a:t>
                      </a:r>
                      <a:endParaRPr lang="en-US" altLang="ko-KR" sz="2400" dirty="0">
                        <a:latin typeface="나눔스퀘어 네오 OTF Bold" panose="00000800000000000000" pitchFamily="50" charset="-127"/>
                        <a:ea typeface="나눔스퀘어 네오 OTF Bold" panose="00000800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2400" dirty="0"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범위 내의 적을 </a:t>
                      </a:r>
                      <a:endParaRPr lang="en-US" altLang="ko-KR" sz="2400" dirty="0">
                        <a:latin typeface="나눔스퀘어 네오 OTF Bold" panose="00000800000000000000" pitchFamily="50" charset="-127"/>
                        <a:ea typeface="나눔스퀘어 네오 OTF Bold" panose="00000800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2400" dirty="0"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밀쳐낸다</a:t>
                      </a:r>
                      <a:r>
                        <a:rPr lang="en-US" altLang="ko-KR" sz="2400" dirty="0"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.</a:t>
                      </a:r>
                      <a:endParaRPr lang="ko-KR" altLang="en-US" sz="2400" dirty="0">
                        <a:latin typeface="나눔스퀘어 네오 OTF Bold" panose="00000800000000000000" pitchFamily="50" charset="-127"/>
                        <a:ea typeface="나눔스퀘어 네오 OTF Bold" panose="000008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스킬 사용시 거리가 </a:t>
                      </a:r>
                      <a:endParaRPr lang="en-US" altLang="ko-KR" sz="2400" dirty="0">
                        <a:latin typeface="나눔스퀘어 네오 OTF Bold" panose="00000800000000000000" pitchFamily="50" charset="-127"/>
                        <a:ea typeface="나눔스퀘어 네오 OTF Bold" panose="00000800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2400" dirty="0"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표시되며 한 번 더 </a:t>
                      </a:r>
                      <a:endParaRPr lang="en-US" altLang="ko-KR" sz="2400" dirty="0">
                        <a:latin typeface="나눔스퀘어 네오 OTF Bold" panose="00000800000000000000" pitchFamily="50" charset="-127"/>
                        <a:ea typeface="나눔스퀘어 네오 OTF Bold" panose="00000800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2400" dirty="0"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클릭 시 </a:t>
                      </a:r>
                      <a:endParaRPr lang="en-US" altLang="ko-KR" sz="2400" dirty="0">
                        <a:latin typeface="나눔스퀘어 네오 OTF Bold" panose="00000800000000000000" pitchFamily="50" charset="-127"/>
                        <a:ea typeface="나눔스퀘어 네오 OTF Bold" panose="00000800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2400" dirty="0"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해당 위치로 순간이동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스킬 사용시 즉시 높이 점프하여 </a:t>
                      </a:r>
                      <a:endParaRPr lang="en-US" altLang="ko-KR" sz="2400" dirty="0">
                        <a:latin typeface="나눔스퀘어 네오 OTF Bold" panose="00000800000000000000" pitchFamily="50" charset="-127"/>
                        <a:ea typeface="나눔스퀘어 네오 OTF Bold" panose="00000800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2400" dirty="0"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높은 지형으로 빠르게 이동 가능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7565563"/>
                  </a:ext>
                </a:extLst>
              </a:tr>
            </a:tbl>
          </a:graphicData>
        </a:graphic>
      </p:graphicFrame>
      <p:pic>
        <p:nvPicPr>
          <p:cNvPr id="20" name="그림 19" descr="스크린샷, 육상 차량, 바퀴, 차량이(가) 표시된 사진&#10;&#10;자동 생성된 설명">
            <a:extLst>
              <a:ext uri="{FF2B5EF4-FFF2-40B4-BE49-F238E27FC236}">
                <a16:creationId xmlns:a16="http://schemas.microsoft.com/office/drawing/2014/main" id="{BC4A39EC-5E10-3EBB-27C2-717E8DA678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2852" y="4918540"/>
            <a:ext cx="3341663" cy="1887326"/>
          </a:xfrm>
          <a:prstGeom prst="rect">
            <a:avLst/>
          </a:prstGeom>
        </p:spPr>
      </p:pic>
      <p:pic>
        <p:nvPicPr>
          <p:cNvPr id="22" name="그림 21" descr="PC 게임, 스크린샷, 비디오 게임 소프트웨어, 디지털 합성이(가) 표시된 사진&#10;&#10;자동 생성된 설명">
            <a:extLst>
              <a:ext uri="{FF2B5EF4-FFF2-40B4-BE49-F238E27FC236}">
                <a16:creationId xmlns:a16="http://schemas.microsoft.com/office/drawing/2014/main" id="{ACD8FC40-95BD-6CFE-B254-A4AF2A5613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8040" y="4935517"/>
            <a:ext cx="3310413" cy="1893456"/>
          </a:xfrm>
          <a:prstGeom prst="rect">
            <a:avLst/>
          </a:prstGeom>
        </p:spPr>
      </p:pic>
      <p:pic>
        <p:nvPicPr>
          <p:cNvPr id="26" name="그림 25" descr="사람, 스크린샷, 컴퓨터, 노트북이(가) 표시된 사진&#10;&#10;자동 생성된 설명">
            <a:extLst>
              <a:ext uri="{FF2B5EF4-FFF2-40B4-BE49-F238E27FC236}">
                <a16:creationId xmlns:a16="http://schemas.microsoft.com/office/drawing/2014/main" id="{0E392B8D-3D41-D193-81BD-2E60AAC9CB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9989" y="4918539"/>
            <a:ext cx="3280300" cy="1890924"/>
          </a:xfrm>
          <a:prstGeom prst="rect">
            <a:avLst/>
          </a:prstGeom>
        </p:spPr>
      </p:pic>
      <p:sp>
        <p:nvSpPr>
          <p:cNvPr id="2" name="AutoShape 10" descr="마인크래프트/아이템/레드스톤 블록 - 나무위키">
            <a:extLst>
              <a:ext uri="{FF2B5EF4-FFF2-40B4-BE49-F238E27FC236}">
                <a16:creationId xmlns:a16="http://schemas.microsoft.com/office/drawing/2014/main" id="{AC8FEE07-7ABE-4866-D08E-2B320A88B64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129427" y="5231338"/>
            <a:ext cx="268750" cy="26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AutoShape 12" descr="마인크래프트/아이템/레드스톤 블록 - 나무위키">
            <a:extLst>
              <a:ext uri="{FF2B5EF4-FFF2-40B4-BE49-F238E27FC236}">
                <a16:creationId xmlns:a16="http://schemas.microsoft.com/office/drawing/2014/main" id="{234871C7-1370-34A9-F146-395BFBC2569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81827" y="5383738"/>
            <a:ext cx="268750" cy="26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2F1800-70C9-18FB-F0B4-A5968091D95E}"/>
              </a:ext>
            </a:extLst>
          </p:cNvPr>
          <p:cNvSpPr txBox="1"/>
          <p:nvPr/>
        </p:nvSpPr>
        <p:spPr>
          <a:xfrm>
            <a:off x="1831747" y="5866338"/>
            <a:ext cx="652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  </a:t>
            </a:r>
            <a:endParaRPr lang="ko-KR" altLang="en-US" dirty="0"/>
          </a:p>
        </p:txBody>
      </p:sp>
      <p:sp>
        <p:nvSpPr>
          <p:cNvPr id="7" name="부제목 7">
            <a:extLst>
              <a:ext uri="{FF2B5EF4-FFF2-40B4-BE49-F238E27FC236}">
                <a16:creationId xmlns:a16="http://schemas.microsoft.com/office/drawing/2014/main" id="{4DFEE9E4-6855-85F3-B500-CC3CF480B66F}"/>
              </a:ext>
            </a:extLst>
          </p:cNvPr>
          <p:cNvSpPr txBox="1">
            <a:spLocks/>
          </p:cNvSpPr>
          <p:nvPr/>
        </p:nvSpPr>
        <p:spPr>
          <a:xfrm>
            <a:off x="990599" y="4215965"/>
            <a:ext cx="7368148" cy="51947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ko-KR" altLang="en-US" sz="3000" dirty="0">
                <a:solidFill>
                  <a:schemeClr val="tx1"/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상점 아이템 </a:t>
            </a:r>
            <a:r>
              <a:rPr lang="en-US" altLang="ko-KR" sz="3000" dirty="0">
                <a:solidFill>
                  <a:schemeClr val="tx1"/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- </a:t>
            </a:r>
            <a:r>
              <a:rPr lang="ko-KR" altLang="en-US" sz="3000" dirty="0">
                <a:solidFill>
                  <a:schemeClr val="tx1"/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스킬</a:t>
            </a:r>
            <a:endParaRPr lang="en-US" altLang="ko-KR" sz="3000" dirty="0">
              <a:solidFill>
                <a:schemeClr val="tx1"/>
              </a:solidFill>
              <a:latin typeface="나눔스퀘어 네오 OTF Heavy" panose="00000A00000000000000" pitchFamily="50" charset="-127"/>
              <a:ea typeface="나눔스퀘어 네오 OTF Heavy" panose="00000A00000000000000" pitchFamily="50" charset="-127"/>
            </a:endParaRPr>
          </a:p>
          <a:p>
            <a:pPr algn="l">
              <a:lnSpc>
                <a:spcPct val="150000"/>
              </a:lnSpc>
            </a:pPr>
            <a:endParaRPr lang="en-US" altLang="ko-KR" sz="3000" dirty="0">
              <a:solidFill>
                <a:schemeClr val="tx1"/>
              </a:solidFill>
              <a:latin typeface="나눔스퀘어 네오 OTF Heavy" panose="00000A00000000000000" pitchFamily="50" charset="-127"/>
              <a:ea typeface="나눔스퀘어 네오 OTF Heavy" panose="00000A00000000000000" pitchFamily="50" charset="-127"/>
            </a:endParaRPr>
          </a:p>
          <a:p>
            <a:pPr marL="457200" indent="-45720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400" dirty="0">
                <a:solidFill>
                  <a:schemeClr val="tx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총 </a:t>
            </a:r>
            <a:r>
              <a:rPr lang="en-US" altLang="ko-KR" sz="2400" dirty="0">
                <a:solidFill>
                  <a:schemeClr val="tx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3</a:t>
            </a:r>
            <a:r>
              <a:rPr lang="ko-KR" altLang="en-US" sz="2400" dirty="0">
                <a:solidFill>
                  <a:schemeClr val="tx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가지의 스킬이 존재하며</a:t>
            </a:r>
            <a:br>
              <a:rPr lang="en-US" altLang="ko-KR" sz="2400" dirty="0">
                <a:solidFill>
                  <a:schemeClr val="tx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</a:br>
            <a:r>
              <a:rPr lang="ko-KR" altLang="en-US" sz="2400" dirty="0">
                <a:solidFill>
                  <a:schemeClr val="tx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스킬마다 고유능력 및</a:t>
            </a:r>
            <a:br>
              <a:rPr lang="en-US" altLang="ko-KR" sz="2400" dirty="0">
                <a:solidFill>
                  <a:schemeClr val="tx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</a:br>
            <a:r>
              <a:rPr lang="ko-KR" altLang="en-US" sz="2400" dirty="0">
                <a:solidFill>
                  <a:schemeClr val="tx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사용 </a:t>
            </a:r>
            <a:r>
              <a:rPr lang="ko-KR" altLang="en-US" sz="2400" dirty="0" err="1">
                <a:solidFill>
                  <a:schemeClr val="tx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쿨타임이</a:t>
            </a:r>
            <a:r>
              <a:rPr lang="ko-KR" altLang="en-US" sz="2400" dirty="0">
                <a:solidFill>
                  <a:schemeClr val="tx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 존재</a:t>
            </a:r>
            <a:endParaRPr lang="en-US" altLang="ko-KR" sz="2400" dirty="0">
              <a:solidFill>
                <a:schemeClr val="tx1"/>
              </a:solidFill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  <a:p>
            <a:pPr marL="457200" indent="-45720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400" dirty="0">
                <a:solidFill>
                  <a:schemeClr val="tx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상점에서 스킬을 구매한 이후부터</a:t>
            </a:r>
            <a:br>
              <a:rPr lang="en-US" altLang="ko-KR" sz="2400" dirty="0">
                <a:solidFill>
                  <a:schemeClr val="tx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</a:br>
            <a:r>
              <a:rPr lang="ko-KR" altLang="en-US" sz="2400" dirty="0">
                <a:solidFill>
                  <a:schemeClr val="tx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영구 사용 가능</a:t>
            </a:r>
            <a:endParaRPr lang="en-US" altLang="ko-KR" sz="2400" dirty="0">
              <a:solidFill>
                <a:schemeClr val="tx1"/>
              </a:solidFill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sp>
        <p:nvSpPr>
          <p:cNvPr id="8" name="AutoShape 10" descr="마인크래프트/아이템/레드스톤 블록 - 나무위키">
            <a:extLst>
              <a:ext uri="{FF2B5EF4-FFF2-40B4-BE49-F238E27FC236}">
                <a16:creationId xmlns:a16="http://schemas.microsoft.com/office/drawing/2014/main" id="{ACAE4C1E-3251-41B4-CB91-258D1171F74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894353" y="5943902"/>
            <a:ext cx="268750" cy="26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" name="AutoShape 12" descr="마인크래프트/아이템/레드스톤 블록 - 나무위키">
            <a:extLst>
              <a:ext uri="{FF2B5EF4-FFF2-40B4-BE49-F238E27FC236}">
                <a16:creationId xmlns:a16="http://schemas.microsoft.com/office/drawing/2014/main" id="{6783C85E-771D-5D77-93D3-D19C39CDD0F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46753" y="6096302"/>
            <a:ext cx="268750" cy="26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F041DBF-3234-AD99-2DD2-C58E9D9672F3}"/>
              </a:ext>
            </a:extLst>
          </p:cNvPr>
          <p:cNvSpPr txBox="1"/>
          <p:nvPr/>
        </p:nvSpPr>
        <p:spPr>
          <a:xfrm>
            <a:off x="1596673" y="6578902"/>
            <a:ext cx="652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  </a:t>
            </a:r>
            <a:endParaRPr lang="ko-KR" altLang="en-US" dirty="0"/>
          </a:p>
        </p:txBody>
      </p:sp>
      <p:pic>
        <p:nvPicPr>
          <p:cNvPr id="3" name="그림 2" descr="상징, 그래픽, 레드, 픽셀이(가) 표시된 사진&#10;&#10;자동 생성된 설명">
            <a:extLst>
              <a:ext uri="{FF2B5EF4-FFF2-40B4-BE49-F238E27FC236}">
                <a16:creationId xmlns:a16="http://schemas.microsoft.com/office/drawing/2014/main" id="{9EF2F96E-9C94-2290-4881-AEA60D70FCC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99815" y="516730"/>
            <a:ext cx="918644" cy="918644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B63E5E40-8709-3772-1B2D-92B801AB0A53}"/>
              </a:ext>
            </a:extLst>
          </p:cNvPr>
          <p:cNvGrpSpPr/>
          <p:nvPr/>
        </p:nvGrpSpPr>
        <p:grpSpPr>
          <a:xfrm>
            <a:off x="747496" y="3190977"/>
            <a:ext cx="16789958" cy="202419"/>
            <a:chOff x="747496" y="3190977"/>
            <a:chExt cx="16789958" cy="202419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76C771EC-68CD-2517-25D5-F7423901BAA6}"/>
                </a:ext>
              </a:extLst>
            </p:cNvPr>
            <p:cNvSpPr/>
            <p:nvPr/>
          </p:nvSpPr>
          <p:spPr>
            <a:xfrm flipH="1">
              <a:off x="1508340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D23FDF04-4096-10CF-4CDA-21C938E0EC04}"/>
                </a:ext>
              </a:extLst>
            </p:cNvPr>
            <p:cNvSpPr/>
            <p:nvPr/>
          </p:nvSpPr>
          <p:spPr>
            <a:xfrm flipH="1">
              <a:off x="2081238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416C3F60-E4AC-01A4-ED7A-5403AD12B48F}"/>
                </a:ext>
              </a:extLst>
            </p:cNvPr>
            <p:cNvSpPr/>
            <p:nvPr/>
          </p:nvSpPr>
          <p:spPr>
            <a:xfrm flipH="1">
              <a:off x="2654136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44A66088-DA5A-513D-7663-722D5DC13F8B}"/>
                </a:ext>
              </a:extLst>
            </p:cNvPr>
            <p:cNvSpPr/>
            <p:nvPr/>
          </p:nvSpPr>
          <p:spPr>
            <a:xfrm flipH="1">
              <a:off x="3226964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BCA50A2-C1F1-7782-3809-C859A88A2B27}"/>
                </a:ext>
              </a:extLst>
            </p:cNvPr>
            <p:cNvSpPr/>
            <p:nvPr/>
          </p:nvSpPr>
          <p:spPr>
            <a:xfrm flipH="1">
              <a:off x="3799792" y="3191139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5CB88395-1ECF-6982-056C-C65AD7A26A8B}"/>
                </a:ext>
              </a:extLst>
            </p:cNvPr>
            <p:cNvSpPr/>
            <p:nvPr/>
          </p:nvSpPr>
          <p:spPr>
            <a:xfrm flipH="1">
              <a:off x="4372690" y="3191139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223DA1AD-98DE-42DB-FC6C-32B271356B1A}"/>
                </a:ext>
              </a:extLst>
            </p:cNvPr>
            <p:cNvSpPr/>
            <p:nvPr/>
          </p:nvSpPr>
          <p:spPr>
            <a:xfrm flipH="1">
              <a:off x="4945588" y="3191139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A788420F-D8CE-ADE8-69D0-A73C3D269E64}"/>
                </a:ext>
              </a:extLst>
            </p:cNvPr>
            <p:cNvSpPr/>
            <p:nvPr/>
          </p:nvSpPr>
          <p:spPr>
            <a:xfrm flipH="1">
              <a:off x="5518416" y="3191139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028C7E59-CC86-B9B7-A5D7-2A5B1C95D4E4}"/>
                </a:ext>
              </a:extLst>
            </p:cNvPr>
            <p:cNvSpPr/>
            <p:nvPr/>
          </p:nvSpPr>
          <p:spPr>
            <a:xfrm flipH="1">
              <a:off x="6091174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CF39869D-F7B7-912A-D30A-E256095BC305}"/>
                </a:ext>
              </a:extLst>
            </p:cNvPr>
            <p:cNvSpPr/>
            <p:nvPr/>
          </p:nvSpPr>
          <p:spPr>
            <a:xfrm flipH="1">
              <a:off x="6664072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C27EA7DC-6B17-0ABA-241E-63084460D2C9}"/>
                </a:ext>
              </a:extLst>
            </p:cNvPr>
            <p:cNvSpPr/>
            <p:nvPr/>
          </p:nvSpPr>
          <p:spPr>
            <a:xfrm flipH="1">
              <a:off x="7236970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A1FF5F53-AD9E-7D87-C1BB-6DEAA99E33A8}"/>
                </a:ext>
              </a:extLst>
            </p:cNvPr>
            <p:cNvSpPr/>
            <p:nvPr/>
          </p:nvSpPr>
          <p:spPr>
            <a:xfrm flipH="1">
              <a:off x="7809798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3C576C8C-34B8-139D-6CF9-8BE0249DCBC8}"/>
                </a:ext>
              </a:extLst>
            </p:cNvPr>
            <p:cNvSpPr/>
            <p:nvPr/>
          </p:nvSpPr>
          <p:spPr>
            <a:xfrm flipH="1">
              <a:off x="8382556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5853AA5F-DAE0-5E7B-033F-ECF96A9E4960}"/>
                </a:ext>
              </a:extLst>
            </p:cNvPr>
            <p:cNvSpPr/>
            <p:nvPr/>
          </p:nvSpPr>
          <p:spPr>
            <a:xfrm flipH="1">
              <a:off x="8955454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018867F8-4D80-F5F8-720F-E75771BDBD21}"/>
                </a:ext>
              </a:extLst>
            </p:cNvPr>
            <p:cNvSpPr/>
            <p:nvPr/>
          </p:nvSpPr>
          <p:spPr>
            <a:xfrm flipH="1">
              <a:off x="9528352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0A6C783D-6CB2-4673-B542-0FEC33F9C039}"/>
                </a:ext>
              </a:extLst>
            </p:cNvPr>
            <p:cNvSpPr/>
            <p:nvPr/>
          </p:nvSpPr>
          <p:spPr>
            <a:xfrm flipH="1">
              <a:off x="10101180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5B0E4DCA-EF98-5DD6-B311-D2B73B354271}"/>
                </a:ext>
              </a:extLst>
            </p:cNvPr>
            <p:cNvSpPr/>
            <p:nvPr/>
          </p:nvSpPr>
          <p:spPr>
            <a:xfrm flipH="1">
              <a:off x="10674872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21861709-B05D-D9D5-BF6A-A5DF4F7AF8C4}"/>
                </a:ext>
              </a:extLst>
            </p:cNvPr>
            <p:cNvSpPr/>
            <p:nvPr/>
          </p:nvSpPr>
          <p:spPr>
            <a:xfrm flipH="1">
              <a:off x="11247770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6A820DB-36A1-2F27-9B6B-C648A816EA62}"/>
                </a:ext>
              </a:extLst>
            </p:cNvPr>
            <p:cNvSpPr/>
            <p:nvPr/>
          </p:nvSpPr>
          <p:spPr>
            <a:xfrm flipH="1">
              <a:off x="11820668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3E003459-1CAC-AFDE-99E6-0A19E52AF801}"/>
                </a:ext>
              </a:extLst>
            </p:cNvPr>
            <p:cNvSpPr/>
            <p:nvPr/>
          </p:nvSpPr>
          <p:spPr>
            <a:xfrm flipH="1">
              <a:off x="12393496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752CF7C2-A133-E9F4-8577-09C63A654E4A}"/>
                </a:ext>
              </a:extLst>
            </p:cNvPr>
            <p:cNvSpPr/>
            <p:nvPr/>
          </p:nvSpPr>
          <p:spPr>
            <a:xfrm flipH="1">
              <a:off x="12966324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3C3EAEE4-52DD-FA16-E6B8-E85F424D8B56}"/>
                </a:ext>
              </a:extLst>
            </p:cNvPr>
            <p:cNvSpPr/>
            <p:nvPr/>
          </p:nvSpPr>
          <p:spPr>
            <a:xfrm flipH="1">
              <a:off x="13539222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59F5E233-9CA5-766B-7A11-9DA46F1B478A}"/>
                </a:ext>
              </a:extLst>
            </p:cNvPr>
            <p:cNvSpPr/>
            <p:nvPr/>
          </p:nvSpPr>
          <p:spPr>
            <a:xfrm flipH="1">
              <a:off x="14112120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37709FC2-5EBF-8B16-A928-9D4AE4AB50E1}"/>
                </a:ext>
              </a:extLst>
            </p:cNvPr>
            <p:cNvSpPr/>
            <p:nvPr/>
          </p:nvSpPr>
          <p:spPr>
            <a:xfrm flipH="1">
              <a:off x="14684948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6B269B1E-C11F-4C70-29C0-7461289A49CB}"/>
                </a:ext>
              </a:extLst>
            </p:cNvPr>
            <p:cNvSpPr/>
            <p:nvPr/>
          </p:nvSpPr>
          <p:spPr>
            <a:xfrm flipH="1">
              <a:off x="15251884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C8E8A9FA-FF35-D2CA-91CC-5EA995E36472}"/>
                </a:ext>
              </a:extLst>
            </p:cNvPr>
            <p:cNvSpPr/>
            <p:nvPr/>
          </p:nvSpPr>
          <p:spPr>
            <a:xfrm flipH="1">
              <a:off x="15824782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C600314A-BB8D-7AE5-FE92-A0FF3D6D9537}"/>
                </a:ext>
              </a:extLst>
            </p:cNvPr>
            <p:cNvSpPr/>
            <p:nvPr/>
          </p:nvSpPr>
          <p:spPr>
            <a:xfrm flipH="1">
              <a:off x="16397680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52B91694-6AB9-B0EC-C6C5-A2D1621EC3CC}"/>
                </a:ext>
              </a:extLst>
            </p:cNvPr>
            <p:cNvSpPr/>
            <p:nvPr/>
          </p:nvSpPr>
          <p:spPr>
            <a:xfrm rot="5400000" flipV="1">
              <a:off x="1125636" y="3190975"/>
              <a:ext cx="190989" cy="1909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0EEEF6AC-BBD8-2495-A41B-1FFEDBB8D24F}"/>
                </a:ext>
              </a:extLst>
            </p:cNvPr>
            <p:cNvSpPr/>
            <p:nvPr/>
          </p:nvSpPr>
          <p:spPr>
            <a:xfrm rot="5400000" flipV="1">
              <a:off x="16971375" y="3190975"/>
              <a:ext cx="190989" cy="1909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7905163E-95C5-2940-3EAF-104286BCE44A}"/>
                </a:ext>
              </a:extLst>
            </p:cNvPr>
            <p:cNvSpPr/>
            <p:nvPr/>
          </p:nvSpPr>
          <p:spPr>
            <a:xfrm rot="5400000" flipV="1">
              <a:off x="17346462" y="3202404"/>
              <a:ext cx="190989" cy="1909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97644EA0-DDFF-F71F-BDB6-D0C80C32F5E2}"/>
                </a:ext>
              </a:extLst>
            </p:cNvPr>
            <p:cNvSpPr/>
            <p:nvPr/>
          </p:nvSpPr>
          <p:spPr>
            <a:xfrm rot="5400000" flipV="1">
              <a:off x="747499" y="3190974"/>
              <a:ext cx="190989" cy="1909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</p:grpSp>
      <p:pic>
        <p:nvPicPr>
          <p:cNvPr id="56" name="그림 55" descr="블랙, 어둠이(가) 표시된 사진&#10;&#10;자동 생성된 설명">
            <a:extLst>
              <a:ext uri="{FF2B5EF4-FFF2-40B4-BE49-F238E27FC236}">
                <a16:creationId xmlns:a16="http://schemas.microsoft.com/office/drawing/2014/main" id="{A3A7996D-69D7-33E0-8A9F-B613ECBB219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55747" y="516730"/>
            <a:ext cx="918644" cy="918644"/>
          </a:xfrm>
          <a:prstGeom prst="rect">
            <a:avLst/>
          </a:prstGeom>
        </p:spPr>
      </p:pic>
      <p:pic>
        <p:nvPicPr>
          <p:cNvPr id="57" name="그림 56" descr="블랙, 어둠이(가) 표시된 사진&#10;&#10;자동 생성된 설명">
            <a:extLst>
              <a:ext uri="{FF2B5EF4-FFF2-40B4-BE49-F238E27FC236}">
                <a16:creationId xmlns:a16="http://schemas.microsoft.com/office/drawing/2014/main" id="{501823F2-191D-EEA1-6F97-B60B2EBA058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74391" y="516730"/>
            <a:ext cx="918644" cy="918644"/>
          </a:xfrm>
          <a:prstGeom prst="rect">
            <a:avLst/>
          </a:prstGeom>
        </p:spPr>
      </p:pic>
      <p:pic>
        <p:nvPicPr>
          <p:cNvPr id="58" name="그림 57" descr="상징, 그래픽, 레드, 픽셀이(가) 표시된 사진&#10;&#10;자동 생성된 설명">
            <a:extLst>
              <a:ext uri="{FF2B5EF4-FFF2-40B4-BE49-F238E27FC236}">
                <a16:creationId xmlns:a16="http://schemas.microsoft.com/office/drawing/2014/main" id="{8A3FBC93-48F6-14B0-7489-4AC3F7016FC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8459" y="516730"/>
            <a:ext cx="918644" cy="918644"/>
          </a:xfrm>
          <a:prstGeom prst="rect">
            <a:avLst/>
          </a:prstGeom>
        </p:spPr>
      </p:pic>
      <p:pic>
        <p:nvPicPr>
          <p:cNvPr id="59" name="그림 58" descr="상징, 그래픽, 레드, 픽셀이(가) 표시된 사진&#10;&#10;자동 생성된 설명">
            <a:extLst>
              <a:ext uri="{FF2B5EF4-FFF2-40B4-BE49-F238E27FC236}">
                <a16:creationId xmlns:a16="http://schemas.microsoft.com/office/drawing/2014/main" id="{E324E10A-BB44-B664-1184-4E299F1C106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37103" y="516730"/>
            <a:ext cx="918644" cy="918644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33FD893F-4709-B470-1974-859892699C64}"/>
              </a:ext>
            </a:extLst>
          </p:cNvPr>
          <p:cNvSpPr txBox="1"/>
          <p:nvPr/>
        </p:nvSpPr>
        <p:spPr>
          <a:xfrm>
            <a:off x="990599" y="1323878"/>
            <a:ext cx="1119057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0" dirty="0">
                <a:latin typeface="카페24 슈퍼매직 Bold" panose="03000800000000000000" pitchFamily="66" charset="-127"/>
                <a:ea typeface="카페24 슈퍼매직 Bold" panose="03000800000000000000" pitchFamily="66" charset="-127"/>
              </a:rPr>
              <a:t>4. </a:t>
            </a:r>
            <a:r>
              <a:rPr lang="ko-KR" altLang="en-US" sz="9000" dirty="0">
                <a:latin typeface="카페24 슈퍼매직 Bold" panose="03000800000000000000" pitchFamily="66" charset="-127"/>
                <a:ea typeface="카페24 슈퍼매직 Bold" panose="03000800000000000000" pitchFamily="66" charset="-127"/>
              </a:rPr>
              <a:t>게임 소개 </a:t>
            </a:r>
            <a:r>
              <a:rPr lang="en-US" altLang="ko-KR" sz="6600" dirty="0">
                <a:latin typeface="카페24 슈퍼매직 Bold" panose="03000800000000000000" pitchFamily="66" charset="-127"/>
                <a:ea typeface="카페24 슈퍼매직 Bold" panose="03000800000000000000" pitchFamily="66" charset="-127"/>
              </a:rPr>
              <a:t>– </a:t>
            </a:r>
            <a:r>
              <a:rPr lang="ko-KR" altLang="en-US" sz="6600" dirty="0">
                <a:latin typeface="카페24 슈퍼매직 Bold" panose="03000800000000000000" pitchFamily="66" charset="-127"/>
                <a:ea typeface="카페24 슈퍼매직 Bold" panose="03000800000000000000" pitchFamily="66" charset="-127"/>
              </a:rPr>
              <a:t>상점</a:t>
            </a:r>
          </a:p>
        </p:txBody>
      </p:sp>
    </p:spTree>
    <p:extLst>
      <p:ext uri="{BB962C8B-B14F-4D97-AF65-F5344CB8AC3E}">
        <p14:creationId xmlns:p14="http://schemas.microsoft.com/office/powerpoint/2010/main" val="32880143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D9B7FBE-58F5-874A-28C5-5F3A28FCA5B5}"/>
              </a:ext>
            </a:extLst>
          </p:cNvPr>
          <p:cNvSpPr txBox="1"/>
          <p:nvPr/>
        </p:nvSpPr>
        <p:spPr>
          <a:xfrm>
            <a:off x="1295400" y="3457016"/>
            <a:ext cx="156972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-127000" algn="ctr" rtl="0">
              <a:spcBef>
                <a:spcPts val="0"/>
              </a:spcBef>
              <a:spcAft>
                <a:spcPts val="0"/>
              </a:spcAft>
            </a:pPr>
            <a:br>
              <a:rPr lang="ko-KR" altLang="en-US" sz="3000" b="1" dirty="0">
                <a:effectLst/>
              </a:rPr>
            </a:br>
            <a:r>
              <a:rPr lang="ko-KR" altLang="en-US" sz="3000" b="1" i="0" u="none" strike="noStrike" dirty="0">
                <a:solidFill>
                  <a:srgbClr val="000000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방향키 </a:t>
            </a:r>
            <a:r>
              <a:rPr lang="en-US" altLang="ko-KR" sz="3000" b="1" i="0" u="none" strike="noStrike" dirty="0">
                <a:solidFill>
                  <a:srgbClr val="000000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– W, S, A, D / </a:t>
            </a:r>
            <a:r>
              <a:rPr lang="ko-KR" altLang="en-US" sz="3000" b="1" i="0" u="none" strike="noStrike" dirty="0">
                <a:solidFill>
                  <a:srgbClr val="000000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점프 </a:t>
            </a:r>
            <a:r>
              <a:rPr lang="en-US" altLang="ko-KR" sz="3000" b="1" i="0" u="none" strike="noStrike" dirty="0">
                <a:solidFill>
                  <a:srgbClr val="000000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– SPACE BAR / </a:t>
            </a:r>
            <a:r>
              <a:rPr lang="ko-KR" altLang="en-US" sz="3000" b="1" i="0" u="none" strike="noStrike" dirty="0">
                <a:solidFill>
                  <a:srgbClr val="000000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무기</a:t>
            </a:r>
            <a:r>
              <a:rPr lang="en-US" altLang="ko-KR" sz="3000" b="1" i="0" u="none" strike="noStrike" dirty="0">
                <a:solidFill>
                  <a:srgbClr val="000000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&amp;</a:t>
            </a:r>
            <a:r>
              <a:rPr lang="ko-KR" altLang="en-US" sz="3000" b="1" i="0" u="none" strike="noStrike" dirty="0">
                <a:solidFill>
                  <a:srgbClr val="000000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도구 변환 </a:t>
            </a:r>
            <a:r>
              <a:rPr lang="en-US" altLang="ko-KR" sz="3000" b="1" i="0" u="none" strike="noStrike" dirty="0">
                <a:solidFill>
                  <a:srgbClr val="000000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– Q, E / </a:t>
            </a:r>
            <a:r>
              <a:rPr lang="ko-KR" altLang="en-US" sz="3000" b="1" i="0" u="none" strike="noStrike" dirty="0">
                <a:solidFill>
                  <a:srgbClr val="000000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스킬 </a:t>
            </a:r>
            <a:r>
              <a:rPr lang="en-US" altLang="ko-KR" sz="3000" b="1" i="0" u="none" strike="noStrike" dirty="0">
                <a:solidFill>
                  <a:srgbClr val="000000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- Z, X, C</a:t>
            </a:r>
            <a:endParaRPr lang="ko-KR" altLang="en-US" sz="3000" b="1" dirty="0">
              <a:effectLst/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  <a:p>
            <a:pPr indent="-127000" algn="ctr" rtl="0">
              <a:spcBef>
                <a:spcPts val="0"/>
              </a:spcBef>
              <a:spcAft>
                <a:spcPts val="0"/>
              </a:spcAft>
            </a:pPr>
            <a:r>
              <a:rPr lang="ko-KR" altLang="en-US" sz="3000" b="1" i="0" u="none" strike="noStrike" dirty="0">
                <a:solidFill>
                  <a:srgbClr val="000000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무기</a:t>
            </a:r>
            <a:r>
              <a:rPr lang="en-US" altLang="ko-KR" sz="3000" b="1" i="0" u="none" strike="noStrike" dirty="0">
                <a:solidFill>
                  <a:srgbClr val="000000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&amp;</a:t>
            </a:r>
            <a:r>
              <a:rPr lang="ko-KR" altLang="en-US" sz="3000" b="1" i="0" u="none" strike="noStrike" dirty="0">
                <a:solidFill>
                  <a:srgbClr val="000000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도구 사용 </a:t>
            </a:r>
            <a:r>
              <a:rPr lang="en-US" altLang="ko-KR" sz="3000" b="1" i="0" u="none" strike="noStrike" dirty="0">
                <a:solidFill>
                  <a:srgbClr val="000000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– </a:t>
            </a:r>
            <a:r>
              <a:rPr lang="ko-KR" altLang="en-US" sz="3000" b="1" i="0" u="none" strike="noStrike" dirty="0">
                <a:solidFill>
                  <a:srgbClr val="000000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마우스 </a:t>
            </a:r>
            <a:r>
              <a:rPr lang="ko-KR" altLang="en-US" sz="3000" b="1" i="0" u="none" strike="noStrike" dirty="0" err="1">
                <a:solidFill>
                  <a:srgbClr val="000000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좌클릭</a:t>
            </a:r>
            <a:r>
              <a:rPr lang="ko-KR" altLang="en-US" sz="3000" b="1" i="0" u="none" strike="noStrike" dirty="0">
                <a:solidFill>
                  <a:srgbClr val="000000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 </a:t>
            </a:r>
            <a:r>
              <a:rPr lang="en-US" altLang="ko-KR" sz="3000" b="1" i="0" u="none" strike="noStrike" dirty="0">
                <a:solidFill>
                  <a:srgbClr val="000000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/ </a:t>
            </a:r>
            <a:r>
              <a:rPr lang="ko-KR" altLang="en-US" sz="3000" b="1" i="0" u="none" strike="noStrike" dirty="0">
                <a:solidFill>
                  <a:srgbClr val="000000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블록 설치 </a:t>
            </a:r>
            <a:r>
              <a:rPr lang="en-US" altLang="ko-KR" sz="3000" b="1" i="0" u="none" strike="noStrike" dirty="0">
                <a:solidFill>
                  <a:srgbClr val="000000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– </a:t>
            </a:r>
            <a:r>
              <a:rPr lang="ko-KR" altLang="en-US" sz="3000" b="1" i="0" u="none" strike="noStrike" dirty="0">
                <a:solidFill>
                  <a:srgbClr val="000000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마우스 </a:t>
            </a:r>
            <a:r>
              <a:rPr lang="ko-KR" altLang="en-US" sz="3000" b="1" i="0" u="none" strike="noStrike" dirty="0" err="1">
                <a:solidFill>
                  <a:srgbClr val="000000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우클릭</a:t>
            </a:r>
            <a:endParaRPr lang="ko-KR" altLang="en-US" sz="3000" b="1" dirty="0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58749705-7AB7-A11D-3D50-E51CC6805B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8920" y="5352657"/>
            <a:ext cx="8987930" cy="3738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>
            <a:extLst>
              <a:ext uri="{FF2B5EF4-FFF2-40B4-BE49-F238E27FC236}">
                <a16:creationId xmlns:a16="http://schemas.microsoft.com/office/drawing/2014/main" id="{4BDC447E-86C8-4244-FDFB-A5F3C0D62F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77378" y="5829300"/>
            <a:ext cx="3669484" cy="3673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부제목 7">
            <a:extLst>
              <a:ext uri="{FF2B5EF4-FFF2-40B4-BE49-F238E27FC236}">
                <a16:creationId xmlns:a16="http://schemas.microsoft.com/office/drawing/2014/main" id="{9ABABF95-19D4-8DC4-09D0-0C04D3F5C64C}"/>
              </a:ext>
            </a:extLst>
          </p:cNvPr>
          <p:cNvSpPr txBox="1">
            <a:spLocks/>
          </p:cNvSpPr>
          <p:nvPr/>
        </p:nvSpPr>
        <p:spPr>
          <a:xfrm>
            <a:off x="943324" y="2550356"/>
            <a:ext cx="4924076" cy="741833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2800" dirty="0"/>
          </a:p>
        </p:txBody>
      </p:sp>
      <p:pic>
        <p:nvPicPr>
          <p:cNvPr id="4" name="그림 3" descr="상징, 그래픽, 레드, 픽셀이(가) 표시된 사진&#10;&#10;자동 생성된 설명">
            <a:extLst>
              <a:ext uri="{FF2B5EF4-FFF2-40B4-BE49-F238E27FC236}">
                <a16:creationId xmlns:a16="http://schemas.microsoft.com/office/drawing/2014/main" id="{AA81D1D8-B9DC-6E51-7443-4CE75518507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99815" y="516730"/>
            <a:ext cx="918644" cy="918644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79EFFFC9-E57C-B074-EECE-52483799BB86}"/>
              </a:ext>
            </a:extLst>
          </p:cNvPr>
          <p:cNvGrpSpPr/>
          <p:nvPr/>
        </p:nvGrpSpPr>
        <p:grpSpPr>
          <a:xfrm>
            <a:off x="747496" y="3190977"/>
            <a:ext cx="16789958" cy="202419"/>
            <a:chOff x="747496" y="3190977"/>
            <a:chExt cx="16789958" cy="202419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C5E500E-30EA-B283-A40F-D721251AEBF9}"/>
                </a:ext>
              </a:extLst>
            </p:cNvPr>
            <p:cNvSpPr/>
            <p:nvPr/>
          </p:nvSpPr>
          <p:spPr>
            <a:xfrm flipH="1">
              <a:off x="1508340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C4017A5C-384A-7199-F234-F28FC5560819}"/>
                </a:ext>
              </a:extLst>
            </p:cNvPr>
            <p:cNvSpPr/>
            <p:nvPr/>
          </p:nvSpPr>
          <p:spPr>
            <a:xfrm flipH="1">
              <a:off x="2081238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4BE0FB2-9A0E-425E-ABE6-50588738CCFB}"/>
                </a:ext>
              </a:extLst>
            </p:cNvPr>
            <p:cNvSpPr/>
            <p:nvPr/>
          </p:nvSpPr>
          <p:spPr>
            <a:xfrm flipH="1">
              <a:off x="2654136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392756FF-7554-A3C7-373D-E7BDBFB18E01}"/>
                </a:ext>
              </a:extLst>
            </p:cNvPr>
            <p:cNvSpPr/>
            <p:nvPr/>
          </p:nvSpPr>
          <p:spPr>
            <a:xfrm flipH="1">
              <a:off x="3226964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A28ED723-F589-C35C-D544-177E6BCC652F}"/>
                </a:ext>
              </a:extLst>
            </p:cNvPr>
            <p:cNvSpPr/>
            <p:nvPr/>
          </p:nvSpPr>
          <p:spPr>
            <a:xfrm flipH="1">
              <a:off x="3799792" y="3191139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7B174574-5747-D559-E351-BD69C40BA570}"/>
                </a:ext>
              </a:extLst>
            </p:cNvPr>
            <p:cNvSpPr/>
            <p:nvPr/>
          </p:nvSpPr>
          <p:spPr>
            <a:xfrm flipH="1">
              <a:off x="4372690" y="3191139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07A6948B-50C4-076B-AC9F-B437036990A5}"/>
                </a:ext>
              </a:extLst>
            </p:cNvPr>
            <p:cNvSpPr/>
            <p:nvPr/>
          </p:nvSpPr>
          <p:spPr>
            <a:xfrm flipH="1">
              <a:off x="4945588" y="3191139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75A109E7-338E-57D2-72CE-DAEAD13B97E2}"/>
                </a:ext>
              </a:extLst>
            </p:cNvPr>
            <p:cNvSpPr/>
            <p:nvPr/>
          </p:nvSpPr>
          <p:spPr>
            <a:xfrm flipH="1">
              <a:off x="5518416" y="3191139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66CF753F-181B-6B5E-38E3-EC45908F09F2}"/>
                </a:ext>
              </a:extLst>
            </p:cNvPr>
            <p:cNvSpPr/>
            <p:nvPr/>
          </p:nvSpPr>
          <p:spPr>
            <a:xfrm flipH="1">
              <a:off x="6091174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383051C2-0580-ED47-D5DB-A9C1BBF4F4BE}"/>
                </a:ext>
              </a:extLst>
            </p:cNvPr>
            <p:cNvSpPr/>
            <p:nvPr/>
          </p:nvSpPr>
          <p:spPr>
            <a:xfrm flipH="1">
              <a:off x="6664072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630CB885-FAC4-4963-DDE7-AD28CCA05BE6}"/>
                </a:ext>
              </a:extLst>
            </p:cNvPr>
            <p:cNvSpPr/>
            <p:nvPr/>
          </p:nvSpPr>
          <p:spPr>
            <a:xfrm flipH="1">
              <a:off x="7236970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7029C66-3943-9033-4E00-15B5587BB3A0}"/>
                </a:ext>
              </a:extLst>
            </p:cNvPr>
            <p:cNvSpPr/>
            <p:nvPr/>
          </p:nvSpPr>
          <p:spPr>
            <a:xfrm flipH="1">
              <a:off x="7809798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77B0069C-1A13-D8B8-92B3-8F3A924B38EB}"/>
                </a:ext>
              </a:extLst>
            </p:cNvPr>
            <p:cNvSpPr/>
            <p:nvPr/>
          </p:nvSpPr>
          <p:spPr>
            <a:xfrm flipH="1">
              <a:off x="8382556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B2FDD166-248D-12C5-53D9-28A360DBF007}"/>
                </a:ext>
              </a:extLst>
            </p:cNvPr>
            <p:cNvSpPr/>
            <p:nvPr/>
          </p:nvSpPr>
          <p:spPr>
            <a:xfrm flipH="1">
              <a:off x="8955454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AC651356-CCF0-A83D-9D47-89D5F1BAFF37}"/>
                </a:ext>
              </a:extLst>
            </p:cNvPr>
            <p:cNvSpPr/>
            <p:nvPr/>
          </p:nvSpPr>
          <p:spPr>
            <a:xfrm flipH="1">
              <a:off x="9528352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3BB39CD0-25AC-B553-6F8F-D594284187C6}"/>
                </a:ext>
              </a:extLst>
            </p:cNvPr>
            <p:cNvSpPr/>
            <p:nvPr/>
          </p:nvSpPr>
          <p:spPr>
            <a:xfrm flipH="1">
              <a:off x="10101180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04153058-BF28-B921-3F1C-A428A47085CF}"/>
                </a:ext>
              </a:extLst>
            </p:cNvPr>
            <p:cNvSpPr/>
            <p:nvPr/>
          </p:nvSpPr>
          <p:spPr>
            <a:xfrm flipH="1">
              <a:off x="10674872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384B9A50-578C-17DD-4615-1CC567B7B866}"/>
                </a:ext>
              </a:extLst>
            </p:cNvPr>
            <p:cNvSpPr/>
            <p:nvPr/>
          </p:nvSpPr>
          <p:spPr>
            <a:xfrm flipH="1">
              <a:off x="11247770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98FBEC78-4690-C779-29A9-279BA3E59CE8}"/>
                </a:ext>
              </a:extLst>
            </p:cNvPr>
            <p:cNvSpPr/>
            <p:nvPr/>
          </p:nvSpPr>
          <p:spPr>
            <a:xfrm flipH="1">
              <a:off x="11820668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63F3909D-559D-2206-173D-7BC37D434167}"/>
                </a:ext>
              </a:extLst>
            </p:cNvPr>
            <p:cNvSpPr/>
            <p:nvPr/>
          </p:nvSpPr>
          <p:spPr>
            <a:xfrm flipH="1">
              <a:off x="12393496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45338FEA-578C-461F-18FE-86767FA774C2}"/>
                </a:ext>
              </a:extLst>
            </p:cNvPr>
            <p:cNvSpPr/>
            <p:nvPr/>
          </p:nvSpPr>
          <p:spPr>
            <a:xfrm flipH="1">
              <a:off x="12966324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3CCC79C3-FB40-35E8-1DCD-7B99F6798D34}"/>
                </a:ext>
              </a:extLst>
            </p:cNvPr>
            <p:cNvSpPr/>
            <p:nvPr/>
          </p:nvSpPr>
          <p:spPr>
            <a:xfrm flipH="1">
              <a:off x="13539222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84F1B99C-31D4-9953-676A-0A7DB901F56E}"/>
                </a:ext>
              </a:extLst>
            </p:cNvPr>
            <p:cNvSpPr/>
            <p:nvPr/>
          </p:nvSpPr>
          <p:spPr>
            <a:xfrm flipH="1">
              <a:off x="14112120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4F70A7B0-0C82-AACF-D3D1-2463D5A591C0}"/>
                </a:ext>
              </a:extLst>
            </p:cNvPr>
            <p:cNvSpPr/>
            <p:nvPr/>
          </p:nvSpPr>
          <p:spPr>
            <a:xfrm flipH="1">
              <a:off x="14684948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7CEC6E6D-5734-44EC-59CE-13C6C967F653}"/>
                </a:ext>
              </a:extLst>
            </p:cNvPr>
            <p:cNvSpPr/>
            <p:nvPr/>
          </p:nvSpPr>
          <p:spPr>
            <a:xfrm flipH="1">
              <a:off x="15251884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DE757801-AEE5-2C26-B355-716F8768485B}"/>
                </a:ext>
              </a:extLst>
            </p:cNvPr>
            <p:cNvSpPr/>
            <p:nvPr/>
          </p:nvSpPr>
          <p:spPr>
            <a:xfrm flipH="1">
              <a:off x="15824782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94EE6C46-E2DD-CA12-F21C-DD6FB43F7EF0}"/>
                </a:ext>
              </a:extLst>
            </p:cNvPr>
            <p:cNvSpPr/>
            <p:nvPr/>
          </p:nvSpPr>
          <p:spPr>
            <a:xfrm flipH="1">
              <a:off x="16397680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6031F18C-7AB4-A461-FF96-AC59098C7F07}"/>
                </a:ext>
              </a:extLst>
            </p:cNvPr>
            <p:cNvSpPr/>
            <p:nvPr/>
          </p:nvSpPr>
          <p:spPr>
            <a:xfrm rot="5400000" flipV="1">
              <a:off x="1125636" y="3190975"/>
              <a:ext cx="190989" cy="1909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E2909389-84BB-F050-9346-69C0F310A228}"/>
                </a:ext>
              </a:extLst>
            </p:cNvPr>
            <p:cNvSpPr/>
            <p:nvPr/>
          </p:nvSpPr>
          <p:spPr>
            <a:xfrm rot="5400000" flipV="1">
              <a:off x="16971375" y="3190975"/>
              <a:ext cx="190989" cy="1909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D7A1D0DF-1BEE-18CD-0227-8B83D93C59CC}"/>
                </a:ext>
              </a:extLst>
            </p:cNvPr>
            <p:cNvSpPr/>
            <p:nvPr/>
          </p:nvSpPr>
          <p:spPr>
            <a:xfrm rot="5400000" flipV="1">
              <a:off x="17346462" y="3202404"/>
              <a:ext cx="190989" cy="1909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A5407A78-5924-86A0-FB2A-05288923EDC3}"/>
                </a:ext>
              </a:extLst>
            </p:cNvPr>
            <p:cNvSpPr/>
            <p:nvPr/>
          </p:nvSpPr>
          <p:spPr>
            <a:xfrm rot="5400000" flipV="1">
              <a:off x="747499" y="3190974"/>
              <a:ext cx="190989" cy="1909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</p:grpSp>
      <p:pic>
        <p:nvPicPr>
          <p:cNvPr id="40" name="그림 39" descr="블랙, 어둠이(가) 표시된 사진&#10;&#10;자동 생성된 설명">
            <a:extLst>
              <a:ext uri="{FF2B5EF4-FFF2-40B4-BE49-F238E27FC236}">
                <a16:creationId xmlns:a16="http://schemas.microsoft.com/office/drawing/2014/main" id="{34B9F1FB-72A5-E905-F010-9F3E8B21453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74391" y="516730"/>
            <a:ext cx="918644" cy="918644"/>
          </a:xfrm>
          <a:prstGeom prst="rect">
            <a:avLst/>
          </a:prstGeom>
        </p:spPr>
      </p:pic>
      <p:pic>
        <p:nvPicPr>
          <p:cNvPr id="41" name="그림 40" descr="상징, 그래픽, 레드, 픽셀이(가) 표시된 사진&#10;&#10;자동 생성된 설명">
            <a:extLst>
              <a:ext uri="{FF2B5EF4-FFF2-40B4-BE49-F238E27FC236}">
                <a16:creationId xmlns:a16="http://schemas.microsoft.com/office/drawing/2014/main" id="{76206DDD-CB52-F67D-2F46-BB0B6EA5C26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8459" y="516730"/>
            <a:ext cx="918644" cy="918644"/>
          </a:xfrm>
          <a:prstGeom prst="rect">
            <a:avLst/>
          </a:prstGeom>
        </p:spPr>
      </p:pic>
      <p:pic>
        <p:nvPicPr>
          <p:cNvPr id="42" name="그림 41" descr="상징, 그래픽, 레드, 픽셀이(가) 표시된 사진&#10;&#10;자동 생성된 설명">
            <a:extLst>
              <a:ext uri="{FF2B5EF4-FFF2-40B4-BE49-F238E27FC236}">
                <a16:creationId xmlns:a16="http://schemas.microsoft.com/office/drawing/2014/main" id="{0D0E4E71-8B75-043F-481C-5B090AF3CC8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37103" y="516730"/>
            <a:ext cx="918644" cy="918644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B98E7EAC-2C28-6D4F-EBF8-7D1083E8357D}"/>
              </a:ext>
            </a:extLst>
          </p:cNvPr>
          <p:cNvSpPr txBox="1"/>
          <p:nvPr/>
        </p:nvSpPr>
        <p:spPr>
          <a:xfrm>
            <a:off x="990599" y="1323878"/>
            <a:ext cx="1119057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0" dirty="0">
                <a:latin typeface="카페24 슈퍼매직 Bold" panose="03000800000000000000" pitchFamily="66" charset="-127"/>
                <a:ea typeface="카페24 슈퍼매직 Bold" panose="03000800000000000000" pitchFamily="66" charset="-127"/>
              </a:rPr>
              <a:t>5. </a:t>
            </a:r>
            <a:r>
              <a:rPr lang="ko-KR" altLang="en-US" sz="9000" dirty="0">
                <a:latin typeface="카페24 슈퍼매직 Bold" panose="03000800000000000000" pitchFamily="66" charset="-127"/>
                <a:ea typeface="카페24 슈퍼매직 Bold" panose="03000800000000000000" pitchFamily="66" charset="-127"/>
              </a:rPr>
              <a:t>게임 방법</a:t>
            </a:r>
            <a:endParaRPr lang="ko-KR" altLang="en-US" sz="6600" dirty="0">
              <a:latin typeface="카페24 슈퍼매직 Bold" panose="03000800000000000000" pitchFamily="66" charset="-127"/>
              <a:ea typeface="카페24 슈퍼매직 Bold" panose="03000800000000000000" pitchFamily="66" charset="-127"/>
            </a:endParaRPr>
          </a:p>
        </p:txBody>
      </p:sp>
      <p:pic>
        <p:nvPicPr>
          <p:cNvPr id="44" name="그림 43" descr="상징, 그래픽이(가) 표시된 사진&#10;&#10;자동 생성된 설명">
            <a:extLst>
              <a:ext uri="{FF2B5EF4-FFF2-40B4-BE49-F238E27FC236}">
                <a16:creationId xmlns:a16="http://schemas.microsoft.com/office/drawing/2014/main" id="{BD78B5EE-CB44-783D-B70B-1D9BEA3A2F2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55747" y="516730"/>
            <a:ext cx="918644" cy="918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036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5445E8FE-017E-9A11-9B5C-17E26E7456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7682460"/>
              </p:ext>
            </p:extLst>
          </p:nvPr>
        </p:nvGraphicFramePr>
        <p:xfrm>
          <a:off x="723900" y="4381500"/>
          <a:ext cx="16840200" cy="4411296"/>
        </p:xfrm>
        <a:graphic>
          <a:graphicData uri="http://schemas.openxmlformats.org/drawingml/2006/table">
            <a:tbl>
              <a:tblPr/>
              <a:tblGrid>
                <a:gridCol w="3313716">
                  <a:extLst>
                    <a:ext uri="{9D8B030D-6E8A-4147-A177-3AD203B41FA5}">
                      <a16:colId xmlns:a16="http://schemas.microsoft.com/office/drawing/2014/main" val="797345268"/>
                    </a:ext>
                  </a:extLst>
                </a:gridCol>
                <a:gridCol w="13526484">
                  <a:extLst>
                    <a:ext uri="{9D8B030D-6E8A-4147-A177-3AD203B41FA5}">
                      <a16:colId xmlns:a16="http://schemas.microsoft.com/office/drawing/2014/main" val="3025836244"/>
                    </a:ext>
                  </a:extLst>
                </a:gridCol>
              </a:tblGrid>
              <a:tr h="643170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0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이름</a:t>
                      </a:r>
                      <a:endParaRPr lang="ko-KR" altLang="en-US" sz="3000" b="0" dirty="0">
                        <a:solidFill>
                          <a:schemeClr val="bg1"/>
                        </a:solidFill>
                        <a:effectLst/>
                        <a:latin typeface="나눔스퀘어 네오 OTF Bold" panose="00000800000000000000" pitchFamily="50" charset="-127"/>
                        <a:ea typeface="나눔스퀘어 네오 OTF Bold" panose="00000800000000000000" pitchFamily="50" charset="-127"/>
                      </a:endParaRPr>
                    </a:p>
                  </a:txBody>
                  <a:tcPr marL="69920" marR="69920" marT="69920" marB="6992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0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중점 연구 분야</a:t>
                      </a:r>
                      <a:endParaRPr lang="ko-KR" altLang="en-US" sz="3000" b="0" dirty="0">
                        <a:solidFill>
                          <a:schemeClr val="bg1"/>
                        </a:solidFill>
                        <a:effectLst/>
                        <a:latin typeface="나눔스퀘어 네오 OTF Bold" panose="00000800000000000000" pitchFamily="50" charset="-127"/>
                        <a:ea typeface="나눔스퀘어 네오 OTF Bold" panose="00000800000000000000" pitchFamily="50" charset="-127"/>
                      </a:endParaRPr>
                    </a:p>
                  </a:txBody>
                  <a:tcPr marL="69920" marR="69920" marT="69920" marB="6992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3311351"/>
                  </a:ext>
                </a:extLst>
              </a:tr>
              <a:tr h="1256042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오다은</a:t>
                      </a:r>
                      <a:endParaRPr lang="ko-KR" altLang="en-US" sz="3000" dirty="0">
                        <a:effectLst/>
                        <a:latin typeface="나눔스퀘어 네오 OTF Bold" panose="00000800000000000000" pitchFamily="50" charset="-127"/>
                        <a:ea typeface="나눔스퀘어 네오 OTF Bold" panose="00000800000000000000" pitchFamily="50" charset="-127"/>
                      </a:endParaRPr>
                    </a:p>
                  </a:txBody>
                  <a:tcPr marL="69920" marR="69920" marT="69920" marB="6992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  <a:cs typeface="+mn-cs"/>
                        </a:rPr>
                        <a:t>폭발 이펙트를 작은 블록으로 잘게 쪼개는 모션으로 구현</a:t>
                      </a:r>
                      <a:endParaRPr lang="ko-KR" altLang="en-US" sz="3000" dirty="0">
                        <a:effectLst/>
                        <a:latin typeface="나눔스퀘어 네오 OTF Bold" panose="00000800000000000000" pitchFamily="50" charset="-127"/>
                        <a:ea typeface="나눔스퀘어 네오 OTF Bold" panose="00000800000000000000" pitchFamily="50" charset="-127"/>
                      </a:endParaRPr>
                    </a:p>
                  </a:txBody>
                  <a:tcPr marL="69920" marR="69920" marT="69920" marB="6992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5752554"/>
                  </a:ext>
                </a:extLst>
              </a:tr>
              <a:tr h="1256042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김규희</a:t>
                      </a:r>
                      <a:endParaRPr lang="ko-KR" altLang="en-US" sz="3000" dirty="0">
                        <a:effectLst/>
                        <a:latin typeface="나눔스퀘어 네오 OTF Bold" panose="00000800000000000000" pitchFamily="50" charset="-127"/>
                        <a:ea typeface="나눔스퀘어 네오 OTF Bold" panose="00000800000000000000" pitchFamily="50" charset="-127"/>
                      </a:endParaRPr>
                    </a:p>
                  </a:txBody>
                  <a:tcPr marL="69920" marR="69920" marT="69920" marB="6992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ko-KR" altLang="en-US" sz="30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  <a:cs typeface="+mn-cs"/>
                        </a:rPr>
                        <a:t>포션</a:t>
                      </a:r>
                      <a:r>
                        <a:rPr lang="ko-KR" altLang="en-US" sz="3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  <a:cs typeface="+mn-cs"/>
                        </a:rPr>
                        <a:t> 내부의 액체를 블록으로 구현</a:t>
                      </a:r>
                      <a:endParaRPr lang="ko-KR" altLang="en-US" sz="3000" b="0" dirty="0">
                        <a:effectLst/>
                        <a:latin typeface="나눔스퀘어 네오 OTF Bold" panose="00000800000000000000" pitchFamily="50" charset="-127"/>
                        <a:ea typeface="나눔스퀘어 네오 OTF Bold" panose="00000800000000000000" pitchFamily="50" charset="-127"/>
                      </a:endParaRPr>
                    </a:p>
                    <a:p>
                      <a:pPr algn="ctr" rtl="0"/>
                      <a:r>
                        <a:rPr lang="en-US" altLang="ko-KR" sz="3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  <a:cs typeface="+mn-cs"/>
                        </a:rPr>
                        <a:t>(</a:t>
                      </a:r>
                      <a:r>
                        <a:rPr lang="ko-KR" altLang="en-US" sz="3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  <a:cs typeface="+mn-cs"/>
                        </a:rPr>
                        <a:t>마실 때 찰랑거리고 액체가 줄어듦으로 마시는 것을 표현</a:t>
                      </a:r>
                      <a:r>
                        <a:rPr lang="en-US" altLang="ko-KR" sz="3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  <a:cs typeface="+mn-cs"/>
                        </a:rPr>
                        <a:t>)</a:t>
                      </a:r>
                      <a:endParaRPr lang="ko-KR" altLang="en-US" sz="3000" b="0" dirty="0">
                        <a:effectLst/>
                        <a:latin typeface="나눔스퀘어 네오 OTF Bold" panose="00000800000000000000" pitchFamily="50" charset="-127"/>
                        <a:ea typeface="나눔스퀘어 네오 OTF Bold" panose="00000800000000000000" pitchFamily="50" charset="-127"/>
                      </a:endParaRPr>
                    </a:p>
                  </a:txBody>
                  <a:tcPr marL="69920" marR="69920" marT="69920" marB="6992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55263901"/>
                  </a:ext>
                </a:extLst>
              </a:tr>
              <a:tr h="1256042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강은혁</a:t>
                      </a:r>
                      <a:endParaRPr lang="ko-KR" altLang="en-US" sz="3000" dirty="0">
                        <a:effectLst/>
                        <a:latin typeface="나눔스퀘어 네오 OTF Bold" panose="00000800000000000000" pitchFamily="50" charset="-127"/>
                        <a:ea typeface="나눔스퀘어 네오 OTF Bold" panose="00000800000000000000" pitchFamily="50" charset="-127"/>
                      </a:endParaRPr>
                    </a:p>
                  </a:txBody>
                  <a:tcPr marL="69920" marR="69920" marT="69920" marB="6992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3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  <a:cs typeface="+mn-cs"/>
                        </a:rPr>
                        <a:t>IOCP</a:t>
                      </a:r>
                      <a:r>
                        <a:rPr lang="ko-KR" altLang="en-US" sz="3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  <a:cs typeface="+mn-cs"/>
                        </a:rPr>
                        <a:t>서버를 </a:t>
                      </a:r>
                      <a:r>
                        <a:rPr lang="ko-KR" altLang="en-US" sz="30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  <a:cs typeface="+mn-cs"/>
                        </a:rPr>
                        <a:t>멀티스레드를</a:t>
                      </a:r>
                      <a:r>
                        <a:rPr lang="ko-KR" altLang="en-US" sz="3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  <a:cs typeface="+mn-cs"/>
                        </a:rPr>
                        <a:t> 활용하여 최대 동시 </a:t>
                      </a:r>
                      <a:r>
                        <a:rPr lang="ko-KR" altLang="en-US" sz="30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  <a:cs typeface="+mn-cs"/>
                        </a:rPr>
                        <a:t>접속자</a:t>
                      </a:r>
                      <a:r>
                        <a:rPr lang="ko-KR" altLang="en-US" sz="3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  <a:cs typeface="+mn-cs"/>
                        </a:rPr>
                        <a:t> 수 </a:t>
                      </a:r>
                      <a:r>
                        <a:rPr lang="en-US" altLang="ko-KR" sz="3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  <a:cs typeface="+mn-cs"/>
                        </a:rPr>
                        <a:t>500</a:t>
                      </a:r>
                      <a:r>
                        <a:rPr lang="ko-KR" altLang="en-US" sz="3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  <a:cs typeface="+mn-cs"/>
                        </a:rPr>
                        <a:t>명 수용</a:t>
                      </a:r>
                      <a:endParaRPr lang="ko-KR" altLang="en-US" sz="3000" dirty="0">
                        <a:effectLst/>
                        <a:latin typeface="나눔스퀘어 네오 OTF Bold" panose="00000800000000000000" pitchFamily="50" charset="-127"/>
                        <a:ea typeface="나눔스퀘어 네오 OTF Bold" panose="00000800000000000000" pitchFamily="50" charset="-127"/>
                      </a:endParaRPr>
                    </a:p>
                  </a:txBody>
                  <a:tcPr marL="69920" marR="69920" marT="69920" marB="6992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5916258"/>
                  </a:ext>
                </a:extLst>
              </a:tr>
            </a:tbl>
          </a:graphicData>
        </a:graphic>
      </p:graphicFrame>
      <p:sp>
        <p:nvSpPr>
          <p:cNvPr id="2" name="부제목 7">
            <a:extLst>
              <a:ext uri="{FF2B5EF4-FFF2-40B4-BE49-F238E27FC236}">
                <a16:creationId xmlns:a16="http://schemas.microsoft.com/office/drawing/2014/main" id="{D28A38FB-31FD-F9CC-4534-60000B278AC2}"/>
              </a:ext>
            </a:extLst>
          </p:cNvPr>
          <p:cNvSpPr txBox="1">
            <a:spLocks/>
          </p:cNvSpPr>
          <p:nvPr/>
        </p:nvSpPr>
        <p:spPr>
          <a:xfrm>
            <a:off x="943324" y="2550356"/>
            <a:ext cx="4924076" cy="741833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2800" dirty="0"/>
          </a:p>
        </p:txBody>
      </p:sp>
      <p:pic>
        <p:nvPicPr>
          <p:cNvPr id="3" name="그림 2" descr="상징, 그래픽, 레드, 픽셀이(가) 표시된 사진&#10;&#10;자동 생성된 설명">
            <a:extLst>
              <a:ext uri="{FF2B5EF4-FFF2-40B4-BE49-F238E27FC236}">
                <a16:creationId xmlns:a16="http://schemas.microsoft.com/office/drawing/2014/main" id="{F9AABDE9-7DC8-C798-AABF-B4DF2B184E1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99815" y="516730"/>
            <a:ext cx="918644" cy="918644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72DB543D-84D2-7028-47A6-3B2F86755907}"/>
              </a:ext>
            </a:extLst>
          </p:cNvPr>
          <p:cNvGrpSpPr/>
          <p:nvPr/>
        </p:nvGrpSpPr>
        <p:grpSpPr>
          <a:xfrm>
            <a:off x="747496" y="3190977"/>
            <a:ext cx="16789958" cy="202419"/>
            <a:chOff x="747496" y="3190977"/>
            <a:chExt cx="16789958" cy="202419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B943957B-8E20-CADA-7BD1-5FB5881B2898}"/>
                </a:ext>
              </a:extLst>
            </p:cNvPr>
            <p:cNvSpPr/>
            <p:nvPr/>
          </p:nvSpPr>
          <p:spPr>
            <a:xfrm flipH="1">
              <a:off x="1508340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E536C886-3B42-FA8B-AE95-1AE88B5923B1}"/>
                </a:ext>
              </a:extLst>
            </p:cNvPr>
            <p:cNvSpPr/>
            <p:nvPr/>
          </p:nvSpPr>
          <p:spPr>
            <a:xfrm flipH="1">
              <a:off x="2081238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FCA45E1C-1682-163D-49C6-C92662020419}"/>
                </a:ext>
              </a:extLst>
            </p:cNvPr>
            <p:cNvSpPr/>
            <p:nvPr/>
          </p:nvSpPr>
          <p:spPr>
            <a:xfrm flipH="1">
              <a:off x="2654136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1461970B-E550-B676-6688-7E36758A90C5}"/>
                </a:ext>
              </a:extLst>
            </p:cNvPr>
            <p:cNvSpPr/>
            <p:nvPr/>
          </p:nvSpPr>
          <p:spPr>
            <a:xfrm flipH="1">
              <a:off x="3226964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D5A35E1A-9C0F-7B54-C92B-3090C988394D}"/>
                </a:ext>
              </a:extLst>
            </p:cNvPr>
            <p:cNvSpPr/>
            <p:nvPr/>
          </p:nvSpPr>
          <p:spPr>
            <a:xfrm flipH="1">
              <a:off x="3799792" y="3191139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7DCA4BDB-F558-B97C-15BB-A2B5C7AFAAD2}"/>
                </a:ext>
              </a:extLst>
            </p:cNvPr>
            <p:cNvSpPr/>
            <p:nvPr/>
          </p:nvSpPr>
          <p:spPr>
            <a:xfrm flipH="1">
              <a:off x="4372690" y="3191139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CB933CD-73D2-93CC-C756-FAF8A28F3D26}"/>
                </a:ext>
              </a:extLst>
            </p:cNvPr>
            <p:cNvSpPr/>
            <p:nvPr/>
          </p:nvSpPr>
          <p:spPr>
            <a:xfrm flipH="1">
              <a:off x="4945588" y="3191139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013D5E42-F845-6952-F973-F47366142B02}"/>
                </a:ext>
              </a:extLst>
            </p:cNvPr>
            <p:cNvSpPr/>
            <p:nvPr/>
          </p:nvSpPr>
          <p:spPr>
            <a:xfrm flipH="1">
              <a:off x="5518416" y="3191139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E28768D4-523B-0685-FCE5-7444A20BB28A}"/>
                </a:ext>
              </a:extLst>
            </p:cNvPr>
            <p:cNvSpPr/>
            <p:nvPr/>
          </p:nvSpPr>
          <p:spPr>
            <a:xfrm flipH="1">
              <a:off x="6091174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94E02D79-BE85-9FE2-D6DC-188FC3190B4B}"/>
                </a:ext>
              </a:extLst>
            </p:cNvPr>
            <p:cNvSpPr/>
            <p:nvPr/>
          </p:nvSpPr>
          <p:spPr>
            <a:xfrm flipH="1">
              <a:off x="6664072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CE144C2F-C3ED-E1F6-2B1A-58C444FE117D}"/>
                </a:ext>
              </a:extLst>
            </p:cNvPr>
            <p:cNvSpPr/>
            <p:nvPr/>
          </p:nvSpPr>
          <p:spPr>
            <a:xfrm flipH="1">
              <a:off x="7236970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249C664F-9786-5A2F-EA4F-339CEEB6BE69}"/>
                </a:ext>
              </a:extLst>
            </p:cNvPr>
            <p:cNvSpPr/>
            <p:nvPr/>
          </p:nvSpPr>
          <p:spPr>
            <a:xfrm flipH="1">
              <a:off x="7809798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02C2EB55-C45D-C859-4A84-FE9A9E20A2EC}"/>
                </a:ext>
              </a:extLst>
            </p:cNvPr>
            <p:cNvSpPr/>
            <p:nvPr/>
          </p:nvSpPr>
          <p:spPr>
            <a:xfrm flipH="1">
              <a:off x="8382556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DF3F19B0-ED0B-8CAA-FE03-E8B59ED572F4}"/>
                </a:ext>
              </a:extLst>
            </p:cNvPr>
            <p:cNvSpPr/>
            <p:nvPr/>
          </p:nvSpPr>
          <p:spPr>
            <a:xfrm flipH="1">
              <a:off x="8955454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9E1C813F-2546-DAA8-3C63-02F8C3F70A60}"/>
                </a:ext>
              </a:extLst>
            </p:cNvPr>
            <p:cNvSpPr/>
            <p:nvPr/>
          </p:nvSpPr>
          <p:spPr>
            <a:xfrm flipH="1">
              <a:off x="9528352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D030DFC1-D51D-3D67-F5C1-0D04629A19B8}"/>
                </a:ext>
              </a:extLst>
            </p:cNvPr>
            <p:cNvSpPr/>
            <p:nvPr/>
          </p:nvSpPr>
          <p:spPr>
            <a:xfrm flipH="1">
              <a:off x="10101180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4544DA9B-1A49-BEDB-C2A6-02AD9D16F469}"/>
                </a:ext>
              </a:extLst>
            </p:cNvPr>
            <p:cNvSpPr/>
            <p:nvPr/>
          </p:nvSpPr>
          <p:spPr>
            <a:xfrm flipH="1">
              <a:off x="10674872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B1C291F8-A032-93D8-B00D-838EFD65CD42}"/>
                </a:ext>
              </a:extLst>
            </p:cNvPr>
            <p:cNvSpPr/>
            <p:nvPr/>
          </p:nvSpPr>
          <p:spPr>
            <a:xfrm flipH="1">
              <a:off x="11247770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6723963D-A8C5-F3DA-D468-BB6F8D3CFD9D}"/>
                </a:ext>
              </a:extLst>
            </p:cNvPr>
            <p:cNvSpPr/>
            <p:nvPr/>
          </p:nvSpPr>
          <p:spPr>
            <a:xfrm flipH="1">
              <a:off x="11820668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48218AB5-38FE-3EBA-95A0-5F09A1DCD210}"/>
                </a:ext>
              </a:extLst>
            </p:cNvPr>
            <p:cNvSpPr/>
            <p:nvPr/>
          </p:nvSpPr>
          <p:spPr>
            <a:xfrm flipH="1">
              <a:off x="12393496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0E8717D2-5EE3-5E4C-E127-5A12441893E2}"/>
                </a:ext>
              </a:extLst>
            </p:cNvPr>
            <p:cNvSpPr/>
            <p:nvPr/>
          </p:nvSpPr>
          <p:spPr>
            <a:xfrm flipH="1">
              <a:off x="12966324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85B250D0-93E8-67D0-4E66-8A56A3BD8076}"/>
                </a:ext>
              </a:extLst>
            </p:cNvPr>
            <p:cNvSpPr/>
            <p:nvPr/>
          </p:nvSpPr>
          <p:spPr>
            <a:xfrm flipH="1">
              <a:off x="13539222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891B9879-7429-4BB8-EB88-0FE0A91D52D1}"/>
                </a:ext>
              </a:extLst>
            </p:cNvPr>
            <p:cNvSpPr/>
            <p:nvPr/>
          </p:nvSpPr>
          <p:spPr>
            <a:xfrm flipH="1">
              <a:off x="14112120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EA1CA298-645F-C207-96D6-EE1C8E472048}"/>
                </a:ext>
              </a:extLst>
            </p:cNvPr>
            <p:cNvSpPr/>
            <p:nvPr/>
          </p:nvSpPr>
          <p:spPr>
            <a:xfrm flipH="1">
              <a:off x="14684948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1BB5A6D2-3C91-2DAA-43F6-430E3D6680CC}"/>
                </a:ext>
              </a:extLst>
            </p:cNvPr>
            <p:cNvSpPr/>
            <p:nvPr/>
          </p:nvSpPr>
          <p:spPr>
            <a:xfrm flipH="1">
              <a:off x="15251884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C10D8EFD-3BD2-5F0C-FBF8-E7E26E7165AE}"/>
                </a:ext>
              </a:extLst>
            </p:cNvPr>
            <p:cNvSpPr/>
            <p:nvPr/>
          </p:nvSpPr>
          <p:spPr>
            <a:xfrm flipH="1">
              <a:off x="15824782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54850BBA-0DA7-AEBF-2CF9-A0C38AA27AF2}"/>
                </a:ext>
              </a:extLst>
            </p:cNvPr>
            <p:cNvSpPr/>
            <p:nvPr/>
          </p:nvSpPr>
          <p:spPr>
            <a:xfrm flipH="1">
              <a:off x="16397680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8CE5F0EF-3E62-A0AD-A10F-9BE9B7079027}"/>
                </a:ext>
              </a:extLst>
            </p:cNvPr>
            <p:cNvSpPr/>
            <p:nvPr/>
          </p:nvSpPr>
          <p:spPr>
            <a:xfrm rot="5400000" flipV="1">
              <a:off x="1125636" y="3190975"/>
              <a:ext cx="190989" cy="1909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18019A1D-D0B5-55A1-AF25-7046E0962D48}"/>
                </a:ext>
              </a:extLst>
            </p:cNvPr>
            <p:cNvSpPr/>
            <p:nvPr/>
          </p:nvSpPr>
          <p:spPr>
            <a:xfrm rot="5400000" flipV="1">
              <a:off x="16971375" y="3190975"/>
              <a:ext cx="190989" cy="1909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728A5BE0-4AE7-649C-503B-97B37F2C79E5}"/>
                </a:ext>
              </a:extLst>
            </p:cNvPr>
            <p:cNvSpPr/>
            <p:nvPr/>
          </p:nvSpPr>
          <p:spPr>
            <a:xfrm rot="5400000" flipV="1">
              <a:off x="17346462" y="3202404"/>
              <a:ext cx="190989" cy="1909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56AB76F7-47BC-5061-A7ED-232FCF0895FD}"/>
                </a:ext>
              </a:extLst>
            </p:cNvPr>
            <p:cNvSpPr/>
            <p:nvPr/>
          </p:nvSpPr>
          <p:spPr>
            <a:xfrm rot="5400000" flipV="1">
              <a:off x="747499" y="3190974"/>
              <a:ext cx="190989" cy="1909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</p:grpSp>
      <p:pic>
        <p:nvPicPr>
          <p:cNvPr id="40" name="그림 39" descr="블랙, 어둠이(가) 표시된 사진&#10;&#10;자동 생성된 설명">
            <a:extLst>
              <a:ext uri="{FF2B5EF4-FFF2-40B4-BE49-F238E27FC236}">
                <a16:creationId xmlns:a16="http://schemas.microsoft.com/office/drawing/2014/main" id="{49AB9066-E543-9720-B7BA-B9767DFC0E2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74391" y="516730"/>
            <a:ext cx="918644" cy="918644"/>
          </a:xfrm>
          <a:prstGeom prst="rect">
            <a:avLst/>
          </a:prstGeom>
        </p:spPr>
      </p:pic>
      <p:pic>
        <p:nvPicPr>
          <p:cNvPr id="41" name="그림 40" descr="상징, 그래픽, 레드, 픽셀이(가) 표시된 사진&#10;&#10;자동 생성된 설명">
            <a:extLst>
              <a:ext uri="{FF2B5EF4-FFF2-40B4-BE49-F238E27FC236}">
                <a16:creationId xmlns:a16="http://schemas.microsoft.com/office/drawing/2014/main" id="{507350E5-D4AA-A990-AC70-642FA93EBA0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8459" y="516730"/>
            <a:ext cx="918644" cy="918644"/>
          </a:xfrm>
          <a:prstGeom prst="rect">
            <a:avLst/>
          </a:prstGeom>
        </p:spPr>
      </p:pic>
      <p:pic>
        <p:nvPicPr>
          <p:cNvPr id="42" name="그림 41" descr="상징, 그래픽, 레드, 픽셀이(가) 표시된 사진&#10;&#10;자동 생성된 설명">
            <a:extLst>
              <a:ext uri="{FF2B5EF4-FFF2-40B4-BE49-F238E27FC236}">
                <a16:creationId xmlns:a16="http://schemas.microsoft.com/office/drawing/2014/main" id="{B8A75631-D352-A760-01F3-B7C90513DDE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37103" y="516730"/>
            <a:ext cx="918644" cy="918644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6C67C4C1-F561-DECB-4DED-4D631F03E361}"/>
              </a:ext>
            </a:extLst>
          </p:cNvPr>
          <p:cNvSpPr txBox="1"/>
          <p:nvPr/>
        </p:nvSpPr>
        <p:spPr>
          <a:xfrm>
            <a:off x="990599" y="1323878"/>
            <a:ext cx="1345872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0" dirty="0">
                <a:latin typeface="카페24 슈퍼매직 Bold" panose="03000800000000000000" pitchFamily="66" charset="-127"/>
                <a:ea typeface="카페24 슈퍼매직 Bold" panose="03000800000000000000" pitchFamily="66" charset="-127"/>
              </a:rPr>
              <a:t>6. </a:t>
            </a:r>
            <a:r>
              <a:rPr lang="ko-KR" altLang="en-US" sz="9000" dirty="0">
                <a:latin typeface="카페24 슈퍼매직 Bold" panose="03000800000000000000" pitchFamily="66" charset="-127"/>
                <a:ea typeface="카페24 슈퍼매직 Bold" panose="03000800000000000000" pitchFamily="66" charset="-127"/>
              </a:rPr>
              <a:t>중점연구분야 및 기술적요소</a:t>
            </a:r>
            <a:endParaRPr lang="ko-KR" altLang="en-US" sz="6600" dirty="0">
              <a:latin typeface="카페24 슈퍼매직 Bold" panose="03000800000000000000" pitchFamily="66" charset="-127"/>
              <a:ea typeface="카페24 슈퍼매직 Bold" panose="03000800000000000000" pitchFamily="66" charset="-127"/>
            </a:endParaRPr>
          </a:p>
        </p:txBody>
      </p:sp>
      <p:pic>
        <p:nvPicPr>
          <p:cNvPr id="45" name="그림 44" descr="상징, 그래픽, 레드, 픽셀이(가) 표시된 사진&#10;&#10;자동 생성된 설명">
            <a:extLst>
              <a:ext uri="{FF2B5EF4-FFF2-40B4-BE49-F238E27FC236}">
                <a16:creationId xmlns:a16="http://schemas.microsoft.com/office/drawing/2014/main" id="{C218353E-0EC0-D122-FCF0-48C065BECB9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55747" y="516730"/>
            <a:ext cx="918644" cy="918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8568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3200FB6-D6E4-E38D-75AD-8DEE4AF12E95}"/>
              </a:ext>
            </a:extLst>
          </p:cNvPr>
          <p:cNvSpPr txBox="1"/>
          <p:nvPr/>
        </p:nvSpPr>
        <p:spPr>
          <a:xfrm>
            <a:off x="986895" y="4866709"/>
            <a:ext cx="15984477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30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ko-KR" altLang="en-US" sz="3000" b="0" i="0" strike="noStrike" dirty="0">
                <a:effectLst/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단순</a:t>
            </a:r>
            <a:r>
              <a:rPr lang="ko-KR" altLang="en-US" sz="3000" b="0" i="0" u="none" strike="noStrike" dirty="0">
                <a:solidFill>
                  <a:srgbClr val="000000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한 룰 </a:t>
            </a:r>
            <a:r>
              <a:rPr lang="en-US" altLang="ko-KR" sz="3000" b="0" i="0" u="none" strike="noStrike" dirty="0">
                <a:solidFill>
                  <a:srgbClr val="000000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+</a:t>
            </a:r>
            <a:r>
              <a:rPr lang="ko-KR" altLang="en-US" sz="3000" b="0" i="0" u="none" strike="noStrike" dirty="0">
                <a:solidFill>
                  <a:srgbClr val="000000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 </a:t>
            </a:r>
            <a:r>
              <a:rPr lang="ko-KR" altLang="en-US" sz="3000" b="0" i="0" strike="noStrike" dirty="0">
                <a:effectLst/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다양</a:t>
            </a:r>
            <a:r>
              <a:rPr lang="ko-KR" altLang="en-US" sz="3000" b="0" i="0" u="none" strike="noStrike" dirty="0">
                <a:solidFill>
                  <a:srgbClr val="000000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한 콘텐츠</a:t>
            </a:r>
            <a:endParaRPr lang="ko-KR" altLang="en-US" sz="3000" b="0" dirty="0">
              <a:effectLst/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  <a:p>
            <a:pPr indent="-127000" rtl="0">
              <a:spcBef>
                <a:spcPts val="0"/>
              </a:spcBef>
              <a:spcAft>
                <a:spcPts val="0"/>
              </a:spcAft>
            </a:pPr>
            <a:br>
              <a:rPr lang="ko-KR" altLang="en-US" sz="3000" b="0" dirty="0"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</a:br>
            <a:r>
              <a:rPr lang="ko-KR" altLang="en-US" sz="3000" b="0" i="0" u="none" strike="noStrike" dirty="0">
                <a:solidFill>
                  <a:srgbClr val="000000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 정해진 </a:t>
            </a:r>
            <a:r>
              <a:rPr lang="ko-KR" altLang="en-US" sz="3000" b="0" i="0" u="none" strike="noStrike" dirty="0" err="1">
                <a:solidFill>
                  <a:srgbClr val="000000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맵에서</a:t>
            </a:r>
            <a:r>
              <a:rPr lang="ko-KR" altLang="en-US" sz="3000" b="0" i="0" u="none" strike="noStrike" dirty="0">
                <a:solidFill>
                  <a:srgbClr val="000000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 플레이하는 기존의 </a:t>
            </a:r>
            <a:r>
              <a:rPr lang="en-US" altLang="ko-KR" sz="3000" b="0" i="0" u="none" strike="noStrike" dirty="0">
                <a:solidFill>
                  <a:srgbClr val="000000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FPS </a:t>
            </a:r>
            <a:r>
              <a:rPr lang="ko-KR" altLang="en-US" sz="3000" b="0" i="0" u="none" strike="noStrike" dirty="0">
                <a:solidFill>
                  <a:srgbClr val="000000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게임</a:t>
            </a:r>
            <a:br>
              <a:rPr lang="en-US" altLang="ko-KR" sz="3000" dirty="0">
                <a:solidFill>
                  <a:srgbClr val="000000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</a:br>
            <a:r>
              <a:rPr lang="en-US" altLang="ko-KR" sz="3000" b="0" i="0" u="none" strike="noStrike" dirty="0">
                <a:solidFill>
                  <a:srgbClr val="000000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→ </a:t>
            </a:r>
            <a:r>
              <a:rPr lang="ko-KR" altLang="en-US" sz="3000" b="0" i="0" u="none" strike="noStrike" dirty="0">
                <a:solidFill>
                  <a:srgbClr val="000000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블록으로 지형을 생성하여 </a:t>
            </a:r>
            <a:r>
              <a:rPr lang="ko-KR" altLang="en-US" sz="3000" b="0" i="0" u="none" strike="noStrike" dirty="0">
                <a:solidFill>
                  <a:srgbClr val="FE0000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매 게임마다 새로운 전략</a:t>
            </a:r>
            <a:r>
              <a:rPr lang="ko-KR" altLang="en-US" sz="3000" b="0" i="0" u="none" strike="noStrike" dirty="0">
                <a:solidFill>
                  <a:srgbClr val="000000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으로 플레이</a:t>
            </a:r>
            <a:endParaRPr lang="ko-KR" altLang="en-US" sz="3000" b="0" dirty="0">
              <a:effectLst/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  <a:p>
            <a:pPr indent="-127000" rtl="0">
              <a:spcBef>
                <a:spcPts val="0"/>
              </a:spcBef>
              <a:spcAft>
                <a:spcPts val="0"/>
              </a:spcAft>
            </a:pPr>
            <a:br>
              <a:rPr lang="ko-KR" altLang="en-US" sz="3000" b="0" dirty="0"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</a:br>
            <a:r>
              <a:rPr lang="ko-KR" altLang="en-US" sz="3000" b="0" i="0" u="none" strike="noStrike" dirty="0">
                <a:solidFill>
                  <a:srgbClr val="000000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 단순한 </a:t>
            </a:r>
            <a:r>
              <a:rPr lang="ko-KR" altLang="en-US" sz="3000" b="0" i="0" u="none" strike="noStrike" dirty="0" err="1">
                <a:solidFill>
                  <a:srgbClr val="000000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데스매치</a:t>
            </a:r>
            <a:r>
              <a:rPr lang="ko-KR" altLang="en-US" sz="3000" b="0" i="0" u="none" strike="noStrike" dirty="0">
                <a:solidFill>
                  <a:srgbClr val="000000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 형태</a:t>
            </a:r>
            <a:br>
              <a:rPr lang="en-US" altLang="ko-KR" sz="3000" dirty="0">
                <a:solidFill>
                  <a:srgbClr val="000000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</a:br>
            <a:r>
              <a:rPr lang="en-US" altLang="ko-KR" sz="3000" b="0" i="0" u="none" strike="noStrike" dirty="0">
                <a:solidFill>
                  <a:srgbClr val="000000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→ </a:t>
            </a:r>
            <a:r>
              <a:rPr lang="ko-KR" altLang="en-US" sz="3000" b="0" i="0" u="none" strike="noStrike" dirty="0">
                <a:solidFill>
                  <a:srgbClr val="FE0000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포탈</a:t>
            </a:r>
            <a:r>
              <a:rPr lang="ko-KR" altLang="en-US" sz="3000" b="0" i="0" u="none" strike="noStrike" dirty="0">
                <a:solidFill>
                  <a:srgbClr val="000000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이라는 매개체를 중심으로 진행되는 게임 </a:t>
            </a:r>
            <a:endParaRPr lang="ko-KR" altLang="en-US" sz="3000" b="0" dirty="0">
              <a:effectLst/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sp>
        <p:nvSpPr>
          <p:cNvPr id="3" name="부제목 7">
            <a:extLst>
              <a:ext uri="{FF2B5EF4-FFF2-40B4-BE49-F238E27FC236}">
                <a16:creationId xmlns:a16="http://schemas.microsoft.com/office/drawing/2014/main" id="{55FFF52B-E9B5-8215-B92B-7D3582F3A139}"/>
              </a:ext>
            </a:extLst>
          </p:cNvPr>
          <p:cNvSpPr txBox="1">
            <a:spLocks/>
          </p:cNvSpPr>
          <p:nvPr/>
        </p:nvSpPr>
        <p:spPr>
          <a:xfrm>
            <a:off x="943324" y="2550356"/>
            <a:ext cx="4924076" cy="741833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2800" dirty="0"/>
          </a:p>
        </p:txBody>
      </p:sp>
      <p:pic>
        <p:nvPicPr>
          <p:cNvPr id="6" name="그림 5" descr="상징, 그래픽, 레드, 픽셀이(가) 표시된 사진&#10;&#10;자동 생성된 설명">
            <a:extLst>
              <a:ext uri="{FF2B5EF4-FFF2-40B4-BE49-F238E27FC236}">
                <a16:creationId xmlns:a16="http://schemas.microsoft.com/office/drawing/2014/main" id="{9B958589-49EB-6BF0-EDBC-76BC8736141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99815" y="516730"/>
            <a:ext cx="918644" cy="918644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9427A55E-C60D-24B6-79B9-C1156A6446A4}"/>
              </a:ext>
            </a:extLst>
          </p:cNvPr>
          <p:cNvGrpSpPr/>
          <p:nvPr/>
        </p:nvGrpSpPr>
        <p:grpSpPr>
          <a:xfrm>
            <a:off x="747496" y="3190977"/>
            <a:ext cx="16789958" cy="202419"/>
            <a:chOff x="747496" y="3190977"/>
            <a:chExt cx="16789958" cy="202419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7DC0D69-5A69-F393-DE8D-0455960722AF}"/>
                </a:ext>
              </a:extLst>
            </p:cNvPr>
            <p:cNvSpPr/>
            <p:nvPr/>
          </p:nvSpPr>
          <p:spPr>
            <a:xfrm flipH="1">
              <a:off x="1508340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67CB0F60-A9BC-1802-BC00-09DCA10B2994}"/>
                </a:ext>
              </a:extLst>
            </p:cNvPr>
            <p:cNvSpPr/>
            <p:nvPr/>
          </p:nvSpPr>
          <p:spPr>
            <a:xfrm flipH="1">
              <a:off x="2081238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FCBF491A-6CE7-BE73-F63B-A84F8A921635}"/>
                </a:ext>
              </a:extLst>
            </p:cNvPr>
            <p:cNvSpPr/>
            <p:nvPr/>
          </p:nvSpPr>
          <p:spPr>
            <a:xfrm flipH="1">
              <a:off x="2654136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371C3218-E627-CC68-8D2E-C73328792727}"/>
                </a:ext>
              </a:extLst>
            </p:cNvPr>
            <p:cNvSpPr/>
            <p:nvPr/>
          </p:nvSpPr>
          <p:spPr>
            <a:xfrm flipH="1">
              <a:off x="3226964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C14010E5-E4AD-7FC5-AEF5-6145060EC244}"/>
                </a:ext>
              </a:extLst>
            </p:cNvPr>
            <p:cNvSpPr/>
            <p:nvPr/>
          </p:nvSpPr>
          <p:spPr>
            <a:xfrm flipH="1">
              <a:off x="3799792" y="3191139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BC61654A-9CB6-B681-B887-DCA114969370}"/>
                </a:ext>
              </a:extLst>
            </p:cNvPr>
            <p:cNvSpPr/>
            <p:nvPr/>
          </p:nvSpPr>
          <p:spPr>
            <a:xfrm flipH="1">
              <a:off x="4372690" y="3191139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F7AAC0D3-A722-6EC2-6030-98C0AC0E602B}"/>
                </a:ext>
              </a:extLst>
            </p:cNvPr>
            <p:cNvSpPr/>
            <p:nvPr/>
          </p:nvSpPr>
          <p:spPr>
            <a:xfrm flipH="1">
              <a:off x="4945588" y="3191139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9BC7237A-D4FC-7832-8DF0-0B663BEE7C1E}"/>
                </a:ext>
              </a:extLst>
            </p:cNvPr>
            <p:cNvSpPr/>
            <p:nvPr/>
          </p:nvSpPr>
          <p:spPr>
            <a:xfrm flipH="1">
              <a:off x="5518416" y="3191139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896172FA-C213-22D0-6B5C-5B0705CC5B12}"/>
                </a:ext>
              </a:extLst>
            </p:cNvPr>
            <p:cNvSpPr/>
            <p:nvPr/>
          </p:nvSpPr>
          <p:spPr>
            <a:xfrm flipH="1">
              <a:off x="6091174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0F2E83A4-38E0-85A3-8E2F-DC33903A8EF1}"/>
                </a:ext>
              </a:extLst>
            </p:cNvPr>
            <p:cNvSpPr/>
            <p:nvPr/>
          </p:nvSpPr>
          <p:spPr>
            <a:xfrm flipH="1">
              <a:off x="6664072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45CE851-1D30-B186-E463-3E4A83799013}"/>
                </a:ext>
              </a:extLst>
            </p:cNvPr>
            <p:cNvSpPr/>
            <p:nvPr/>
          </p:nvSpPr>
          <p:spPr>
            <a:xfrm flipH="1">
              <a:off x="7236970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4331447B-E345-FB71-83E8-A8B5CA7D2A41}"/>
                </a:ext>
              </a:extLst>
            </p:cNvPr>
            <p:cNvSpPr/>
            <p:nvPr/>
          </p:nvSpPr>
          <p:spPr>
            <a:xfrm flipH="1">
              <a:off x="7809798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CB98E973-CFB9-41B0-DA03-B32C483AB04A}"/>
                </a:ext>
              </a:extLst>
            </p:cNvPr>
            <p:cNvSpPr/>
            <p:nvPr/>
          </p:nvSpPr>
          <p:spPr>
            <a:xfrm flipH="1">
              <a:off x="8382556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61F7E03E-4429-2606-187C-6B9070A3BF46}"/>
                </a:ext>
              </a:extLst>
            </p:cNvPr>
            <p:cNvSpPr/>
            <p:nvPr/>
          </p:nvSpPr>
          <p:spPr>
            <a:xfrm flipH="1">
              <a:off x="8955454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EEEDDB39-74A1-679F-0EC3-FD125EDFFFF9}"/>
                </a:ext>
              </a:extLst>
            </p:cNvPr>
            <p:cNvSpPr/>
            <p:nvPr/>
          </p:nvSpPr>
          <p:spPr>
            <a:xfrm flipH="1">
              <a:off x="9528352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6320E930-08B8-D3D4-8EB8-4215A89E126B}"/>
                </a:ext>
              </a:extLst>
            </p:cNvPr>
            <p:cNvSpPr/>
            <p:nvPr/>
          </p:nvSpPr>
          <p:spPr>
            <a:xfrm flipH="1">
              <a:off x="10101180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DEB11723-04A3-43C3-CB5B-6675B4DA2B99}"/>
                </a:ext>
              </a:extLst>
            </p:cNvPr>
            <p:cNvSpPr/>
            <p:nvPr/>
          </p:nvSpPr>
          <p:spPr>
            <a:xfrm flipH="1">
              <a:off x="10674872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C8BFF40A-4DC8-82FA-888E-53FD7F7F05CF}"/>
                </a:ext>
              </a:extLst>
            </p:cNvPr>
            <p:cNvSpPr/>
            <p:nvPr/>
          </p:nvSpPr>
          <p:spPr>
            <a:xfrm flipH="1">
              <a:off x="11247770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9E6011A1-EA8F-8665-7ADE-220B022BEBB2}"/>
                </a:ext>
              </a:extLst>
            </p:cNvPr>
            <p:cNvSpPr/>
            <p:nvPr/>
          </p:nvSpPr>
          <p:spPr>
            <a:xfrm flipH="1">
              <a:off x="11820668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5622B7ED-E0D5-B29D-8373-B3433FEF8600}"/>
                </a:ext>
              </a:extLst>
            </p:cNvPr>
            <p:cNvSpPr/>
            <p:nvPr/>
          </p:nvSpPr>
          <p:spPr>
            <a:xfrm flipH="1">
              <a:off x="12393496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D374044-3EBF-B253-2509-64106296F56F}"/>
                </a:ext>
              </a:extLst>
            </p:cNvPr>
            <p:cNvSpPr/>
            <p:nvPr/>
          </p:nvSpPr>
          <p:spPr>
            <a:xfrm flipH="1">
              <a:off x="12966324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7E17DD9-AF37-B938-757D-D1F5498E1DA7}"/>
                </a:ext>
              </a:extLst>
            </p:cNvPr>
            <p:cNvSpPr/>
            <p:nvPr/>
          </p:nvSpPr>
          <p:spPr>
            <a:xfrm flipH="1">
              <a:off x="13539222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2BAC799D-0EED-44AF-E50A-209D4D16B541}"/>
                </a:ext>
              </a:extLst>
            </p:cNvPr>
            <p:cNvSpPr/>
            <p:nvPr/>
          </p:nvSpPr>
          <p:spPr>
            <a:xfrm flipH="1">
              <a:off x="14112120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DF62550E-EBA9-AF6F-16EC-433EE018CB5B}"/>
                </a:ext>
              </a:extLst>
            </p:cNvPr>
            <p:cNvSpPr/>
            <p:nvPr/>
          </p:nvSpPr>
          <p:spPr>
            <a:xfrm flipH="1">
              <a:off x="14684948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9D5F36D1-0BAF-19D5-9109-435DE08677F5}"/>
                </a:ext>
              </a:extLst>
            </p:cNvPr>
            <p:cNvSpPr/>
            <p:nvPr/>
          </p:nvSpPr>
          <p:spPr>
            <a:xfrm flipH="1">
              <a:off x="15251884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ABECE4F7-797B-5768-2F6B-31C7B79E00B6}"/>
                </a:ext>
              </a:extLst>
            </p:cNvPr>
            <p:cNvSpPr/>
            <p:nvPr/>
          </p:nvSpPr>
          <p:spPr>
            <a:xfrm flipH="1">
              <a:off x="15824782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4BD9C805-2905-A397-5348-70D54A8B09FA}"/>
                </a:ext>
              </a:extLst>
            </p:cNvPr>
            <p:cNvSpPr/>
            <p:nvPr/>
          </p:nvSpPr>
          <p:spPr>
            <a:xfrm flipH="1">
              <a:off x="16397680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6504F661-547B-7285-6429-0F558D0AF75A}"/>
                </a:ext>
              </a:extLst>
            </p:cNvPr>
            <p:cNvSpPr/>
            <p:nvPr/>
          </p:nvSpPr>
          <p:spPr>
            <a:xfrm rot="5400000" flipV="1">
              <a:off x="1125636" y="3190975"/>
              <a:ext cx="190989" cy="1909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6FFDE160-5B5E-36EE-8435-64BBBDA6F910}"/>
                </a:ext>
              </a:extLst>
            </p:cNvPr>
            <p:cNvSpPr/>
            <p:nvPr/>
          </p:nvSpPr>
          <p:spPr>
            <a:xfrm rot="5400000" flipV="1">
              <a:off x="16971375" y="3190975"/>
              <a:ext cx="190989" cy="1909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356C9ECE-D44B-64AB-2219-55188339E2BC}"/>
                </a:ext>
              </a:extLst>
            </p:cNvPr>
            <p:cNvSpPr/>
            <p:nvPr/>
          </p:nvSpPr>
          <p:spPr>
            <a:xfrm rot="5400000" flipV="1">
              <a:off x="17346462" y="3202404"/>
              <a:ext cx="190989" cy="1909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BE1CFC94-28F5-D5D3-A732-A014E431C336}"/>
                </a:ext>
              </a:extLst>
            </p:cNvPr>
            <p:cNvSpPr/>
            <p:nvPr/>
          </p:nvSpPr>
          <p:spPr>
            <a:xfrm rot="5400000" flipV="1">
              <a:off x="747499" y="3190974"/>
              <a:ext cx="190989" cy="1909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</p:grpSp>
      <p:pic>
        <p:nvPicPr>
          <p:cNvPr id="40" name="그림 39" descr="상징, 그래픽, 레드, 픽셀이(가) 표시된 사진&#10;&#10;자동 생성된 설명">
            <a:extLst>
              <a:ext uri="{FF2B5EF4-FFF2-40B4-BE49-F238E27FC236}">
                <a16:creationId xmlns:a16="http://schemas.microsoft.com/office/drawing/2014/main" id="{CCF59CD5-EA84-B1F2-5B52-1BE10079133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8459" y="516730"/>
            <a:ext cx="918644" cy="918644"/>
          </a:xfrm>
          <a:prstGeom prst="rect">
            <a:avLst/>
          </a:prstGeom>
        </p:spPr>
      </p:pic>
      <p:pic>
        <p:nvPicPr>
          <p:cNvPr id="41" name="그림 40" descr="상징, 그래픽, 레드, 픽셀이(가) 표시된 사진&#10;&#10;자동 생성된 설명">
            <a:extLst>
              <a:ext uri="{FF2B5EF4-FFF2-40B4-BE49-F238E27FC236}">
                <a16:creationId xmlns:a16="http://schemas.microsoft.com/office/drawing/2014/main" id="{D846A9A3-9809-4C3F-0D46-1BEC2FC2CF9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37103" y="516730"/>
            <a:ext cx="918644" cy="918644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F20AA96D-3E36-01E5-12F8-F4E1C2DDEDDB}"/>
              </a:ext>
            </a:extLst>
          </p:cNvPr>
          <p:cNvSpPr txBox="1"/>
          <p:nvPr/>
        </p:nvSpPr>
        <p:spPr>
          <a:xfrm>
            <a:off x="990599" y="1323878"/>
            <a:ext cx="1345872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0" dirty="0">
                <a:latin typeface="카페24 슈퍼매직 Bold" panose="03000800000000000000" pitchFamily="66" charset="-127"/>
                <a:ea typeface="카페24 슈퍼매직 Bold" panose="03000800000000000000" pitchFamily="66" charset="-127"/>
              </a:rPr>
              <a:t>7. </a:t>
            </a:r>
            <a:r>
              <a:rPr lang="ko-KR" altLang="en-US" sz="9000" dirty="0">
                <a:latin typeface="카페24 슈퍼매직 Bold" panose="03000800000000000000" pitchFamily="66" charset="-127"/>
                <a:ea typeface="카페24 슈퍼매직 Bold" panose="03000800000000000000" pitchFamily="66" charset="-127"/>
              </a:rPr>
              <a:t>타 게임과의 차별성</a:t>
            </a:r>
            <a:endParaRPr lang="ko-KR" altLang="en-US" sz="6600" dirty="0">
              <a:latin typeface="카페24 슈퍼매직 Bold" panose="03000800000000000000" pitchFamily="66" charset="-127"/>
              <a:ea typeface="카페24 슈퍼매직 Bold" panose="03000800000000000000" pitchFamily="66" charset="-127"/>
            </a:endParaRPr>
          </a:p>
        </p:txBody>
      </p:sp>
      <p:pic>
        <p:nvPicPr>
          <p:cNvPr id="43" name="그림 42" descr="상징, 그래픽, 레드, 픽셀이(가) 표시된 사진&#10;&#10;자동 생성된 설명">
            <a:extLst>
              <a:ext uri="{FF2B5EF4-FFF2-40B4-BE49-F238E27FC236}">
                <a16:creationId xmlns:a16="http://schemas.microsoft.com/office/drawing/2014/main" id="{EB026B17-26DF-E4F4-6A27-2C2887B9CF2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55747" y="516730"/>
            <a:ext cx="918644" cy="918644"/>
          </a:xfrm>
          <a:prstGeom prst="rect">
            <a:avLst/>
          </a:prstGeom>
        </p:spPr>
      </p:pic>
      <p:pic>
        <p:nvPicPr>
          <p:cNvPr id="44" name="그림 43" descr="상징, 그래픽이(가) 표시된 사진&#10;&#10;자동 생성된 설명">
            <a:extLst>
              <a:ext uri="{FF2B5EF4-FFF2-40B4-BE49-F238E27FC236}">
                <a16:creationId xmlns:a16="http://schemas.microsoft.com/office/drawing/2014/main" id="{366543FF-B639-A885-11E8-34C757B94E1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74391" y="516730"/>
            <a:ext cx="918644" cy="918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0906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3BB08BA6-E51C-01E4-0F5E-AE2CF0AE01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8289046"/>
              </p:ext>
            </p:extLst>
          </p:nvPr>
        </p:nvGraphicFramePr>
        <p:xfrm>
          <a:off x="938491" y="4027684"/>
          <a:ext cx="14453912" cy="5400000"/>
        </p:xfrm>
        <a:graphic>
          <a:graphicData uri="http://schemas.openxmlformats.org/drawingml/2006/table">
            <a:tbl>
              <a:tblPr/>
              <a:tblGrid>
                <a:gridCol w="4023496">
                  <a:extLst>
                    <a:ext uri="{9D8B030D-6E8A-4147-A177-3AD203B41FA5}">
                      <a16:colId xmlns:a16="http://schemas.microsoft.com/office/drawing/2014/main" val="2129329041"/>
                    </a:ext>
                  </a:extLst>
                </a:gridCol>
                <a:gridCol w="1303802">
                  <a:extLst>
                    <a:ext uri="{9D8B030D-6E8A-4147-A177-3AD203B41FA5}">
                      <a16:colId xmlns:a16="http://schemas.microsoft.com/office/drawing/2014/main" val="2547681298"/>
                    </a:ext>
                  </a:extLst>
                </a:gridCol>
                <a:gridCol w="1303802">
                  <a:extLst>
                    <a:ext uri="{9D8B030D-6E8A-4147-A177-3AD203B41FA5}">
                      <a16:colId xmlns:a16="http://schemas.microsoft.com/office/drawing/2014/main" val="4056782152"/>
                    </a:ext>
                  </a:extLst>
                </a:gridCol>
                <a:gridCol w="1303802">
                  <a:extLst>
                    <a:ext uri="{9D8B030D-6E8A-4147-A177-3AD203B41FA5}">
                      <a16:colId xmlns:a16="http://schemas.microsoft.com/office/drawing/2014/main" val="3089801163"/>
                    </a:ext>
                  </a:extLst>
                </a:gridCol>
                <a:gridCol w="1303802">
                  <a:extLst>
                    <a:ext uri="{9D8B030D-6E8A-4147-A177-3AD203B41FA5}">
                      <a16:colId xmlns:a16="http://schemas.microsoft.com/office/drawing/2014/main" val="82226026"/>
                    </a:ext>
                  </a:extLst>
                </a:gridCol>
                <a:gridCol w="1303802">
                  <a:extLst>
                    <a:ext uri="{9D8B030D-6E8A-4147-A177-3AD203B41FA5}">
                      <a16:colId xmlns:a16="http://schemas.microsoft.com/office/drawing/2014/main" val="2799701924"/>
                    </a:ext>
                  </a:extLst>
                </a:gridCol>
                <a:gridCol w="1303802">
                  <a:extLst>
                    <a:ext uri="{9D8B030D-6E8A-4147-A177-3AD203B41FA5}">
                      <a16:colId xmlns:a16="http://schemas.microsoft.com/office/drawing/2014/main" val="2943017510"/>
                    </a:ext>
                  </a:extLst>
                </a:gridCol>
                <a:gridCol w="1303802">
                  <a:extLst>
                    <a:ext uri="{9D8B030D-6E8A-4147-A177-3AD203B41FA5}">
                      <a16:colId xmlns:a16="http://schemas.microsoft.com/office/drawing/2014/main" val="1460790566"/>
                    </a:ext>
                  </a:extLst>
                </a:gridCol>
                <a:gridCol w="1303802">
                  <a:extLst>
                    <a:ext uri="{9D8B030D-6E8A-4147-A177-3AD203B41FA5}">
                      <a16:colId xmlns:a16="http://schemas.microsoft.com/office/drawing/2014/main" val="824176069"/>
                    </a:ext>
                  </a:extLst>
                </a:gridCol>
              </a:tblGrid>
              <a:tr h="540000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항 목</a:t>
                      </a:r>
                      <a:endParaRPr lang="ko-KR" altLang="en-US" sz="2400" dirty="0">
                        <a:effectLst/>
                        <a:latin typeface="나눔스퀘어 네오 OTF Bold" panose="00000800000000000000" pitchFamily="50" charset="-127"/>
                        <a:ea typeface="나눔스퀘어 네오 OTF Bold" panose="00000800000000000000" pitchFamily="50" charset="-127"/>
                      </a:endParaRPr>
                    </a:p>
                  </a:txBody>
                  <a:tcPr marL="7368" marR="7368" marT="7368" marB="7368" anchor="ctr">
                    <a:lnL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1</a:t>
                      </a:r>
                      <a:r>
                        <a:rPr lang="ko-KR" alt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월</a:t>
                      </a:r>
                      <a:endParaRPr lang="ko-KR" altLang="en-US" sz="2400" dirty="0">
                        <a:effectLst/>
                        <a:latin typeface="나눔스퀘어 네오 OTF Bold" panose="00000800000000000000" pitchFamily="50" charset="-127"/>
                        <a:ea typeface="나눔스퀘어 네오 OTF Bold" panose="00000800000000000000" pitchFamily="50" charset="-127"/>
                      </a:endParaRPr>
                    </a:p>
                  </a:txBody>
                  <a:tcPr marL="7368" marR="7368" marT="7368" marB="7368" anchor="ctr">
                    <a:lnL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2</a:t>
                      </a:r>
                      <a:r>
                        <a:rPr lang="ko-KR" alt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월</a:t>
                      </a:r>
                      <a:endParaRPr lang="ko-KR" altLang="en-US" sz="2400" dirty="0">
                        <a:effectLst/>
                        <a:latin typeface="나눔스퀘어 네오 OTF Bold" panose="00000800000000000000" pitchFamily="50" charset="-127"/>
                        <a:ea typeface="나눔스퀘어 네오 OTF Bold" panose="00000800000000000000" pitchFamily="50" charset="-127"/>
                      </a:endParaRPr>
                    </a:p>
                  </a:txBody>
                  <a:tcPr marL="7368" marR="7368" marT="7368" marB="7368" anchor="ctr">
                    <a:lnL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3</a:t>
                      </a:r>
                      <a:r>
                        <a:rPr lang="ko-KR" alt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월</a:t>
                      </a:r>
                      <a:endParaRPr lang="ko-KR" altLang="en-US" sz="2400" dirty="0">
                        <a:effectLst/>
                        <a:latin typeface="나눔스퀘어 네오 OTF Bold" panose="00000800000000000000" pitchFamily="50" charset="-127"/>
                        <a:ea typeface="나눔스퀘어 네오 OTF Bold" panose="00000800000000000000" pitchFamily="50" charset="-127"/>
                      </a:endParaRPr>
                    </a:p>
                  </a:txBody>
                  <a:tcPr marL="7368" marR="7368" marT="7368" marB="7368" anchor="ctr">
                    <a:lnL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4</a:t>
                      </a:r>
                      <a:r>
                        <a:rPr lang="ko-KR" alt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월</a:t>
                      </a:r>
                      <a:endParaRPr lang="ko-KR" altLang="en-US" sz="2400" dirty="0">
                        <a:effectLst/>
                        <a:latin typeface="나눔스퀘어 네오 OTF Bold" panose="00000800000000000000" pitchFamily="50" charset="-127"/>
                        <a:ea typeface="나눔스퀘어 네오 OTF Bold" panose="00000800000000000000" pitchFamily="50" charset="-127"/>
                      </a:endParaRPr>
                    </a:p>
                  </a:txBody>
                  <a:tcPr marL="7368" marR="7368" marT="7368" marB="7368" anchor="ctr">
                    <a:lnL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5</a:t>
                      </a:r>
                      <a:r>
                        <a:rPr lang="ko-KR" alt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월</a:t>
                      </a:r>
                      <a:endParaRPr lang="ko-KR" altLang="en-US" sz="2400" dirty="0">
                        <a:effectLst/>
                        <a:latin typeface="나눔스퀘어 네오 OTF Bold" panose="00000800000000000000" pitchFamily="50" charset="-127"/>
                        <a:ea typeface="나눔스퀘어 네오 OTF Bold" panose="00000800000000000000" pitchFamily="50" charset="-127"/>
                      </a:endParaRPr>
                    </a:p>
                  </a:txBody>
                  <a:tcPr marL="7368" marR="7368" marT="7368" marB="7368" anchor="ctr">
                    <a:lnL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6</a:t>
                      </a:r>
                      <a:r>
                        <a:rPr lang="ko-KR" alt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월</a:t>
                      </a:r>
                      <a:endParaRPr lang="ko-KR" altLang="en-US" sz="2400" dirty="0">
                        <a:effectLst/>
                        <a:latin typeface="나눔스퀘어 네오 OTF Bold" panose="00000800000000000000" pitchFamily="50" charset="-127"/>
                        <a:ea typeface="나눔스퀘어 네오 OTF Bold" panose="00000800000000000000" pitchFamily="50" charset="-127"/>
                      </a:endParaRPr>
                    </a:p>
                  </a:txBody>
                  <a:tcPr marL="7368" marR="7368" marT="7368" marB="7368" anchor="ctr">
                    <a:lnL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7</a:t>
                      </a:r>
                      <a:r>
                        <a:rPr lang="ko-KR" alt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월</a:t>
                      </a:r>
                      <a:endParaRPr lang="ko-KR" altLang="en-US" sz="2400" dirty="0">
                        <a:effectLst/>
                        <a:latin typeface="나눔스퀘어 네오 OTF Bold" panose="00000800000000000000" pitchFamily="50" charset="-127"/>
                        <a:ea typeface="나눔스퀘어 네오 OTF Bold" panose="00000800000000000000" pitchFamily="50" charset="-127"/>
                      </a:endParaRPr>
                    </a:p>
                  </a:txBody>
                  <a:tcPr marL="7368" marR="7368" marT="7368" marB="7368" anchor="ctr">
                    <a:lnL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8</a:t>
                      </a:r>
                      <a:r>
                        <a:rPr lang="ko-KR" alt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월</a:t>
                      </a:r>
                      <a:endParaRPr lang="ko-KR" altLang="en-US" sz="2400" dirty="0">
                        <a:effectLst/>
                        <a:latin typeface="나눔스퀘어 네오 OTF Bold" panose="00000800000000000000" pitchFamily="50" charset="-127"/>
                        <a:ea typeface="나눔스퀘어 네오 OTF Bold" panose="00000800000000000000" pitchFamily="50" charset="-127"/>
                      </a:endParaRPr>
                    </a:p>
                  </a:txBody>
                  <a:tcPr marL="7368" marR="7368" marT="7368" marB="7368" anchor="ctr">
                    <a:lnL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935304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400" dirty="0">
                          <a:effectLst/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캐릭터</a:t>
                      </a:r>
                      <a:r>
                        <a:rPr lang="en-US" altLang="ko-KR" sz="2400" dirty="0">
                          <a:effectLst/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, </a:t>
                      </a:r>
                      <a:r>
                        <a:rPr lang="ko-KR" altLang="en-US" sz="2400" dirty="0">
                          <a:effectLst/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블록 맵 구성</a:t>
                      </a:r>
                    </a:p>
                  </a:txBody>
                  <a:tcPr marL="7368" marR="7368" marT="7368" marB="7368" anchor="ctr">
                    <a:lnL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 </a:t>
                      </a:r>
                      <a:endParaRPr lang="ko-KR" altLang="en-US" sz="2400" dirty="0">
                        <a:effectLst/>
                        <a:latin typeface="나눔스퀘어 네오 OTF Bold" panose="00000800000000000000" pitchFamily="50" charset="-127"/>
                        <a:ea typeface="나눔스퀘어 네오 OTF Bold" panose="00000800000000000000" pitchFamily="50" charset="-127"/>
                      </a:endParaRPr>
                    </a:p>
                  </a:txBody>
                  <a:tcPr marL="7368" marR="7368" marT="7368" marB="7368">
                    <a:lnL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 </a:t>
                      </a:r>
                      <a:endParaRPr lang="ko-KR" altLang="en-US" sz="2400" dirty="0">
                        <a:effectLst/>
                        <a:latin typeface="나눔스퀘어 네오 OTF Bold" panose="00000800000000000000" pitchFamily="50" charset="-127"/>
                        <a:ea typeface="나눔스퀘어 네오 OTF Bold" panose="00000800000000000000" pitchFamily="50" charset="-127"/>
                      </a:endParaRPr>
                    </a:p>
                  </a:txBody>
                  <a:tcPr marL="7368" marR="7368" marT="7368" marB="7368">
                    <a:lnL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 </a:t>
                      </a:r>
                      <a:endParaRPr lang="ko-KR" altLang="en-US" sz="2400" dirty="0">
                        <a:effectLst/>
                        <a:latin typeface="나눔스퀘어 네오 OTF Bold" panose="00000800000000000000" pitchFamily="50" charset="-127"/>
                        <a:ea typeface="나눔스퀘어 네오 OTF Bold" panose="00000800000000000000" pitchFamily="50" charset="-127"/>
                      </a:endParaRPr>
                    </a:p>
                  </a:txBody>
                  <a:tcPr marL="7368" marR="7368" marT="7368" marB="7368">
                    <a:lnL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 </a:t>
                      </a:r>
                      <a:endParaRPr lang="ko-KR" altLang="en-US" sz="2400" dirty="0">
                        <a:effectLst/>
                        <a:latin typeface="나눔스퀘어 네오 OTF Bold" panose="00000800000000000000" pitchFamily="50" charset="-127"/>
                        <a:ea typeface="나눔스퀘어 네오 OTF Bold" panose="00000800000000000000" pitchFamily="50" charset="-127"/>
                      </a:endParaRPr>
                    </a:p>
                  </a:txBody>
                  <a:tcPr marL="7368" marR="7368" marT="7368" marB="7368">
                    <a:lnL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 </a:t>
                      </a:r>
                      <a:endParaRPr lang="ko-KR" altLang="en-US" sz="2400" dirty="0">
                        <a:effectLst/>
                        <a:latin typeface="나눔스퀘어 네오 OTF Bold" panose="00000800000000000000" pitchFamily="50" charset="-127"/>
                        <a:ea typeface="나눔스퀘어 네오 OTF Bold" panose="00000800000000000000" pitchFamily="50" charset="-127"/>
                      </a:endParaRPr>
                    </a:p>
                  </a:txBody>
                  <a:tcPr marL="7368" marR="7368" marT="7368" marB="7368">
                    <a:lnL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 </a:t>
                      </a:r>
                      <a:endParaRPr lang="ko-KR" altLang="en-US" sz="2400">
                        <a:effectLst/>
                        <a:latin typeface="나눔스퀘어 네오 OTF Bold" panose="00000800000000000000" pitchFamily="50" charset="-127"/>
                        <a:ea typeface="나눔스퀘어 네오 OTF Bold" panose="00000800000000000000" pitchFamily="50" charset="-127"/>
                      </a:endParaRPr>
                    </a:p>
                  </a:txBody>
                  <a:tcPr marL="7368" marR="7368" marT="7368" marB="7368">
                    <a:lnL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 </a:t>
                      </a:r>
                      <a:endParaRPr lang="ko-KR" altLang="en-US" sz="2400" dirty="0">
                        <a:effectLst/>
                        <a:latin typeface="나눔스퀘어 네오 OTF Bold" panose="00000800000000000000" pitchFamily="50" charset="-127"/>
                        <a:ea typeface="나눔스퀘어 네오 OTF Bold" panose="00000800000000000000" pitchFamily="50" charset="-127"/>
                      </a:endParaRPr>
                    </a:p>
                  </a:txBody>
                  <a:tcPr marL="7368" marR="7368" marT="7368" marB="7368">
                    <a:lnL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 </a:t>
                      </a:r>
                      <a:endParaRPr lang="ko-KR" altLang="en-US" sz="2400">
                        <a:effectLst/>
                        <a:latin typeface="나눔스퀘어 네오 OTF Bold" panose="00000800000000000000" pitchFamily="50" charset="-127"/>
                        <a:ea typeface="나눔스퀘어 네오 OTF Bold" panose="00000800000000000000" pitchFamily="50" charset="-127"/>
                      </a:endParaRPr>
                    </a:p>
                  </a:txBody>
                  <a:tcPr marL="7368" marR="7368" marT="7368" marB="7368">
                    <a:lnL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89394129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400" dirty="0">
                          <a:effectLst/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애니메이션</a:t>
                      </a:r>
                    </a:p>
                  </a:txBody>
                  <a:tcPr marL="7368" marR="7368" marT="7368" marB="7368" anchor="ctr">
                    <a:lnL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 </a:t>
                      </a:r>
                      <a:endParaRPr lang="ko-KR" altLang="en-US" sz="2400" dirty="0">
                        <a:effectLst/>
                        <a:latin typeface="나눔스퀘어 네오 OTF Bold" panose="00000800000000000000" pitchFamily="50" charset="-127"/>
                        <a:ea typeface="나눔스퀘어 네오 OTF Bold" panose="00000800000000000000" pitchFamily="50" charset="-127"/>
                      </a:endParaRPr>
                    </a:p>
                  </a:txBody>
                  <a:tcPr marL="7368" marR="7368" marT="7368" marB="7368">
                    <a:lnL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 </a:t>
                      </a:r>
                      <a:endParaRPr lang="ko-KR" altLang="en-US" sz="2400" dirty="0">
                        <a:effectLst/>
                        <a:latin typeface="나눔스퀘어 네오 OTF Bold" panose="00000800000000000000" pitchFamily="50" charset="-127"/>
                        <a:ea typeface="나눔스퀘어 네오 OTF Bold" panose="00000800000000000000" pitchFamily="50" charset="-127"/>
                      </a:endParaRPr>
                    </a:p>
                  </a:txBody>
                  <a:tcPr marL="7368" marR="7368" marT="7368" marB="7368">
                    <a:lnL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 </a:t>
                      </a:r>
                      <a:endParaRPr lang="ko-KR" altLang="en-US" sz="2400" dirty="0">
                        <a:effectLst/>
                        <a:latin typeface="나눔스퀘어 네오 OTF Bold" panose="00000800000000000000" pitchFamily="50" charset="-127"/>
                        <a:ea typeface="나눔스퀘어 네오 OTF Bold" panose="00000800000000000000" pitchFamily="50" charset="-127"/>
                      </a:endParaRPr>
                    </a:p>
                  </a:txBody>
                  <a:tcPr marL="7368" marR="7368" marT="7368" marB="7368">
                    <a:lnL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 </a:t>
                      </a:r>
                      <a:endParaRPr lang="ko-KR" altLang="en-US" sz="2400" dirty="0">
                        <a:effectLst/>
                        <a:latin typeface="나눔스퀘어 네오 OTF Bold" panose="00000800000000000000" pitchFamily="50" charset="-127"/>
                        <a:ea typeface="나눔스퀘어 네오 OTF Bold" panose="00000800000000000000" pitchFamily="50" charset="-127"/>
                      </a:endParaRPr>
                    </a:p>
                  </a:txBody>
                  <a:tcPr marL="7368" marR="7368" marT="7368" marB="7368">
                    <a:lnL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 </a:t>
                      </a:r>
                      <a:endParaRPr lang="ko-KR" altLang="en-US" sz="2400" dirty="0">
                        <a:effectLst/>
                        <a:latin typeface="나눔스퀘어 네오 OTF Bold" panose="00000800000000000000" pitchFamily="50" charset="-127"/>
                        <a:ea typeface="나눔스퀘어 네오 OTF Bold" panose="00000800000000000000" pitchFamily="50" charset="-127"/>
                      </a:endParaRPr>
                    </a:p>
                  </a:txBody>
                  <a:tcPr marL="7368" marR="7368" marT="7368" marB="7368">
                    <a:lnL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 </a:t>
                      </a:r>
                      <a:endParaRPr lang="ko-KR" altLang="en-US" sz="2400" dirty="0">
                        <a:effectLst/>
                        <a:latin typeface="나눔스퀘어 네오 OTF Bold" panose="00000800000000000000" pitchFamily="50" charset="-127"/>
                        <a:ea typeface="나눔스퀘어 네오 OTF Bold" panose="00000800000000000000" pitchFamily="50" charset="-127"/>
                      </a:endParaRPr>
                    </a:p>
                  </a:txBody>
                  <a:tcPr marL="7368" marR="7368" marT="7368" marB="7368">
                    <a:lnL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 </a:t>
                      </a:r>
                      <a:endParaRPr lang="ko-KR" altLang="en-US" sz="2400">
                        <a:effectLst/>
                        <a:latin typeface="나눔스퀘어 네오 OTF Bold" panose="00000800000000000000" pitchFamily="50" charset="-127"/>
                        <a:ea typeface="나눔스퀘어 네오 OTF Bold" panose="00000800000000000000" pitchFamily="50" charset="-127"/>
                      </a:endParaRPr>
                    </a:p>
                  </a:txBody>
                  <a:tcPr marL="7368" marR="7368" marT="7368" marB="7368">
                    <a:lnL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 </a:t>
                      </a:r>
                      <a:endParaRPr lang="ko-KR" altLang="en-US" sz="2400" dirty="0">
                        <a:effectLst/>
                        <a:latin typeface="나눔스퀘어 네오 OTF Bold" panose="00000800000000000000" pitchFamily="50" charset="-127"/>
                        <a:ea typeface="나눔스퀘어 네오 OTF Bold" panose="00000800000000000000" pitchFamily="50" charset="-127"/>
                      </a:endParaRPr>
                    </a:p>
                  </a:txBody>
                  <a:tcPr marL="7368" marR="7368" marT="7368" marB="7368">
                    <a:lnL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28576734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400" dirty="0" err="1">
                          <a:effectLst/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인게임</a:t>
                      </a:r>
                      <a:r>
                        <a:rPr lang="ko-KR" altLang="en-US" sz="2400" dirty="0">
                          <a:effectLst/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 콘텐츠 </a:t>
                      </a:r>
                      <a:r>
                        <a:rPr lang="en-US" altLang="ko-KR" sz="2400" dirty="0">
                          <a:effectLst/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(</a:t>
                      </a:r>
                      <a:r>
                        <a:rPr lang="ko-KR" altLang="en-US" sz="2400" dirty="0">
                          <a:effectLst/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전투</a:t>
                      </a:r>
                      <a:r>
                        <a:rPr lang="en-US" altLang="ko-KR" sz="2400" dirty="0">
                          <a:effectLst/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, </a:t>
                      </a:r>
                      <a:r>
                        <a:rPr lang="ko-KR" altLang="en-US" sz="2400" dirty="0">
                          <a:effectLst/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상점 등</a:t>
                      </a:r>
                      <a:r>
                        <a:rPr lang="en-US" altLang="ko-KR" sz="2400" dirty="0">
                          <a:effectLst/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)</a:t>
                      </a:r>
                      <a:endParaRPr lang="ko-KR" altLang="en-US" sz="2400" dirty="0">
                        <a:effectLst/>
                        <a:latin typeface="나눔스퀘어 네오 OTF Bold" panose="00000800000000000000" pitchFamily="50" charset="-127"/>
                        <a:ea typeface="나눔스퀘어 네오 OTF Bold" panose="00000800000000000000" pitchFamily="50" charset="-127"/>
                      </a:endParaRPr>
                    </a:p>
                  </a:txBody>
                  <a:tcPr marL="7368" marR="7368" marT="7368" marB="7368" anchor="ctr">
                    <a:lnL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 </a:t>
                      </a:r>
                      <a:endParaRPr lang="ko-KR" altLang="en-US" sz="2400" dirty="0">
                        <a:effectLst/>
                        <a:latin typeface="나눔스퀘어 네오 OTF Bold" panose="00000800000000000000" pitchFamily="50" charset="-127"/>
                        <a:ea typeface="나눔스퀘어 네오 OTF Bold" panose="00000800000000000000" pitchFamily="50" charset="-127"/>
                      </a:endParaRPr>
                    </a:p>
                  </a:txBody>
                  <a:tcPr marL="7368" marR="7368" marT="7368" marB="7368">
                    <a:lnL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 </a:t>
                      </a:r>
                      <a:endParaRPr lang="ko-KR" altLang="en-US" sz="2400" dirty="0">
                        <a:effectLst/>
                        <a:latin typeface="나눔스퀘어 네오 OTF Bold" panose="00000800000000000000" pitchFamily="50" charset="-127"/>
                        <a:ea typeface="나눔스퀘어 네오 OTF Bold" panose="00000800000000000000" pitchFamily="50" charset="-127"/>
                      </a:endParaRPr>
                    </a:p>
                  </a:txBody>
                  <a:tcPr marL="7368" marR="7368" marT="7368" marB="7368">
                    <a:lnL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 </a:t>
                      </a:r>
                      <a:endParaRPr lang="ko-KR" altLang="en-US" sz="2400" dirty="0">
                        <a:effectLst/>
                        <a:latin typeface="나눔스퀘어 네오 OTF Bold" panose="00000800000000000000" pitchFamily="50" charset="-127"/>
                        <a:ea typeface="나눔스퀘어 네오 OTF Bold" panose="00000800000000000000" pitchFamily="50" charset="-127"/>
                      </a:endParaRPr>
                    </a:p>
                  </a:txBody>
                  <a:tcPr marL="7368" marR="7368" marT="7368" marB="7368">
                    <a:lnL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 </a:t>
                      </a:r>
                      <a:endParaRPr lang="ko-KR" altLang="en-US" sz="2400" dirty="0">
                        <a:effectLst/>
                        <a:latin typeface="나눔스퀘어 네오 OTF Bold" panose="00000800000000000000" pitchFamily="50" charset="-127"/>
                        <a:ea typeface="나눔스퀘어 네오 OTF Bold" panose="00000800000000000000" pitchFamily="50" charset="-127"/>
                      </a:endParaRPr>
                    </a:p>
                  </a:txBody>
                  <a:tcPr marL="7368" marR="7368" marT="7368" marB="7368">
                    <a:lnL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 </a:t>
                      </a:r>
                      <a:endParaRPr lang="ko-KR" altLang="en-US" sz="2400" dirty="0">
                        <a:effectLst/>
                        <a:latin typeface="나눔스퀘어 네오 OTF Bold" panose="00000800000000000000" pitchFamily="50" charset="-127"/>
                        <a:ea typeface="나눔스퀘어 네오 OTF Bold" panose="00000800000000000000" pitchFamily="50" charset="-127"/>
                      </a:endParaRPr>
                    </a:p>
                  </a:txBody>
                  <a:tcPr marL="7368" marR="7368" marT="7368" marB="7368">
                    <a:lnL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 </a:t>
                      </a:r>
                      <a:endParaRPr lang="ko-KR" altLang="en-US" sz="2400" dirty="0">
                        <a:effectLst/>
                        <a:latin typeface="나눔스퀘어 네오 OTF Bold" panose="00000800000000000000" pitchFamily="50" charset="-127"/>
                        <a:ea typeface="나눔스퀘어 네오 OTF Bold" panose="00000800000000000000" pitchFamily="50" charset="-127"/>
                      </a:endParaRPr>
                    </a:p>
                  </a:txBody>
                  <a:tcPr marL="7368" marR="7368" marT="7368" marB="7368">
                    <a:lnL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 </a:t>
                      </a:r>
                      <a:endParaRPr lang="ko-KR" altLang="en-US" sz="2400" dirty="0">
                        <a:effectLst/>
                        <a:latin typeface="나눔스퀘어 네오 OTF Bold" panose="00000800000000000000" pitchFamily="50" charset="-127"/>
                        <a:ea typeface="나눔스퀘어 네오 OTF Bold" panose="00000800000000000000" pitchFamily="50" charset="-127"/>
                      </a:endParaRPr>
                    </a:p>
                  </a:txBody>
                  <a:tcPr marL="7368" marR="7368" marT="7368" marB="7368">
                    <a:lnL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 </a:t>
                      </a:r>
                      <a:endParaRPr lang="ko-KR" altLang="en-US" sz="2400" dirty="0">
                        <a:effectLst/>
                        <a:latin typeface="나눔스퀘어 네오 OTF Bold" panose="00000800000000000000" pitchFamily="50" charset="-127"/>
                        <a:ea typeface="나눔스퀘어 네오 OTF Bold" panose="00000800000000000000" pitchFamily="50" charset="-127"/>
                      </a:endParaRPr>
                    </a:p>
                  </a:txBody>
                  <a:tcPr marL="7368" marR="7368" marT="7368" marB="7368">
                    <a:lnL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9441274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400" dirty="0">
                          <a:effectLst/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UI </a:t>
                      </a:r>
                      <a:r>
                        <a:rPr lang="ko-KR" altLang="en-US" sz="2400" dirty="0">
                          <a:effectLst/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적용</a:t>
                      </a:r>
                    </a:p>
                  </a:txBody>
                  <a:tcPr marL="7368" marR="7368" marT="7368" marB="7368" anchor="ctr">
                    <a:lnL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 </a:t>
                      </a:r>
                      <a:endParaRPr lang="ko-KR" altLang="en-US" sz="2400" dirty="0">
                        <a:effectLst/>
                        <a:latin typeface="나눔스퀘어 네오 OTF Bold" panose="00000800000000000000" pitchFamily="50" charset="-127"/>
                        <a:ea typeface="나눔스퀘어 네오 OTF Bold" panose="00000800000000000000" pitchFamily="50" charset="-127"/>
                      </a:endParaRPr>
                    </a:p>
                  </a:txBody>
                  <a:tcPr marL="7368" marR="7368" marT="7368" marB="7368">
                    <a:lnL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 </a:t>
                      </a:r>
                      <a:endParaRPr lang="ko-KR" altLang="en-US" sz="2400" dirty="0">
                        <a:effectLst/>
                        <a:latin typeface="나눔스퀘어 네오 OTF Bold" panose="00000800000000000000" pitchFamily="50" charset="-127"/>
                        <a:ea typeface="나눔스퀘어 네오 OTF Bold" panose="00000800000000000000" pitchFamily="50" charset="-127"/>
                      </a:endParaRPr>
                    </a:p>
                  </a:txBody>
                  <a:tcPr marL="7368" marR="7368" marT="7368" marB="7368">
                    <a:lnL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 </a:t>
                      </a:r>
                      <a:endParaRPr lang="ko-KR" altLang="en-US" sz="2400" dirty="0">
                        <a:effectLst/>
                        <a:latin typeface="나눔스퀘어 네오 OTF Bold" panose="00000800000000000000" pitchFamily="50" charset="-127"/>
                        <a:ea typeface="나눔스퀘어 네오 OTF Bold" panose="00000800000000000000" pitchFamily="50" charset="-127"/>
                      </a:endParaRPr>
                    </a:p>
                  </a:txBody>
                  <a:tcPr marL="7368" marR="7368" marT="7368" marB="7368">
                    <a:lnL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 </a:t>
                      </a:r>
                      <a:endParaRPr lang="ko-KR" altLang="en-US" sz="2400" dirty="0">
                        <a:effectLst/>
                        <a:latin typeface="나눔스퀘어 네오 OTF Bold" panose="00000800000000000000" pitchFamily="50" charset="-127"/>
                        <a:ea typeface="나눔스퀘어 네오 OTF Bold" panose="00000800000000000000" pitchFamily="50" charset="-127"/>
                      </a:endParaRPr>
                    </a:p>
                  </a:txBody>
                  <a:tcPr marL="7368" marR="7368" marT="7368" marB="7368">
                    <a:lnL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 </a:t>
                      </a:r>
                      <a:endParaRPr lang="ko-KR" altLang="en-US" sz="2400" dirty="0">
                        <a:effectLst/>
                        <a:latin typeface="나눔스퀘어 네오 OTF Bold" panose="00000800000000000000" pitchFamily="50" charset="-127"/>
                        <a:ea typeface="나눔스퀘어 네오 OTF Bold" panose="00000800000000000000" pitchFamily="50" charset="-127"/>
                      </a:endParaRPr>
                    </a:p>
                  </a:txBody>
                  <a:tcPr marL="7368" marR="7368" marT="7368" marB="7368">
                    <a:lnL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 </a:t>
                      </a:r>
                      <a:endParaRPr lang="ko-KR" altLang="en-US" sz="2400" dirty="0">
                        <a:effectLst/>
                        <a:latin typeface="나눔스퀘어 네오 OTF Bold" panose="00000800000000000000" pitchFamily="50" charset="-127"/>
                        <a:ea typeface="나눔스퀘어 네오 OTF Bold" panose="00000800000000000000" pitchFamily="50" charset="-127"/>
                      </a:endParaRPr>
                    </a:p>
                  </a:txBody>
                  <a:tcPr marL="7368" marR="7368" marT="7368" marB="7368">
                    <a:lnL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 </a:t>
                      </a:r>
                      <a:endParaRPr lang="ko-KR" altLang="en-US" sz="2400" dirty="0">
                        <a:effectLst/>
                        <a:latin typeface="나눔스퀘어 네오 OTF Bold" panose="00000800000000000000" pitchFamily="50" charset="-127"/>
                        <a:ea typeface="나눔스퀘어 네오 OTF Bold" panose="00000800000000000000" pitchFamily="50" charset="-127"/>
                      </a:endParaRPr>
                    </a:p>
                  </a:txBody>
                  <a:tcPr marL="7368" marR="7368" marT="7368" marB="7368">
                    <a:lnL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 </a:t>
                      </a:r>
                      <a:endParaRPr lang="ko-KR" altLang="en-US" sz="2400" dirty="0">
                        <a:effectLst/>
                        <a:latin typeface="나눔스퀘어 네오 OTF Bold" panose="00000800000000000000" pitchFamily="50" charset="-127"/>
                        <a:ea typeface="나눔스퀘어 네오 OTF Bold" panose="00000800000000000000" pitchFamily="50" charset="-127"/>
                      </a:endParaRPr>
                    </a:p>
                  </a:txBody>
                  <a:tcPr marL="7368" marR="7368" marT="7368" marB="7368">
                    <a:lnL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6658213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400" dirty="0">
                          <a:effectLst/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서버 제작</a:t>
                      </a:r>
                    </a:p>
                  </a:txBody>
                  <a:tcPr marL="7368" marR="7368" marT="7368" marB="7368" anchor="ctr">
                    <a:lnL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2400" dirty="0">
                        <a:solidFill>
                          <a:srgbClr val="92D050"/>
                        </a:solidFill>
                        <a:effectLst/>
                        <a:latin typeface="나눔스퀘어 네오 OTF Bold" panose="00000800000000000000" pitchFamily="50" charset="-127"/>
                        <a:ea typeface="나눔스퀘어 네오 OTF Bold" panose="00000800000000000000" pitchFamily="50" charset="-127"/>
                      </a:endParaRPr>
                    </a:p>
                  </a:txBody>
                  <a:tcPr marL="7368" marR="7368" marT="7368" marB="7368">
                    <a:lnL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2400" dirty="0">
                        <a:solidFill>
                          <a:srgbClr val="92D050"/>
                        </a:solidFill>
                        <a:effectLst/>
                        <a:latin typeface="나눔스퀘어 네오 OTF Bold" panose="00000800000000000000" pitchFamily="50" charset="-127"/>
                        <a:ea typeface="나눔스퀘어 네오 OTF Bold" panose="00000800000000000000" pitchFamily="50" charset="-127"/>
                      </a:endParaRPr>
                    </a:p>
                  </a:txBody>
                  <a:tcPr marL="7368" marR="7368" marT="7368" marB="7368">
                    <a:lnL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2400" dirty="0">
                        <a:solidFill>
                          <a:srgbClr val="92D050"/>
                        </a:solidFill>
                        <a:effectLst/>
                        <a:latin typeface="나눔스퀘어 네오 OTF Bold" panose="00000800000000000000" pitchFamily="50" charset="-127"/>
                        <a:ea typeface="나눔스퀘어 네오 OTF Bold" panose="00000800000000000000" pitchFamily="50" charset="-127"/>
                      </a:endParaRPr>
                    </a:p>
                  </a:txBody>
                  <a:tcPr marL="7368" marR="7368" marT="7368" marB="7368">
                    <a:lnL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2400" dirty="0">
                        <a:solidFill>
                          <a:srgbClr val="92D050"/>
                        </a:solidFill>
                        <a:effectLst/>
                        <a:latin typeface="나눔스퀘어 네오 OTF Bold" panose="00000800000000000000" pitchFamily="50" charset="-127"/>
                        <a:ea typeface="나눔스퀘어 네오 OTF Bold" panose="00000800000000000000" pitchFamily="50" charset="-127"/>
                      </a:endParaRPr>
                    </a:p>
                  </a:txBody>
                  <a:tcPr marL="7368" marR="7368" marT="7368" marB="7368">
                    <a:lnL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2400" dirty="0">
                        <a:solidFill>
                          <a:srgbClr val="92D050"/>
                        </a:solidFill>
                        <a:effectLst/>
                        <a:latin typeface="나눔스퀘어 네오 OTF Bold" panose="00000800000000000000" pitchFamily="50" charset="-127"/>
                        <a:ea typeface="나눔스퀘어 네오 OTF Bold" panose="00000800000000000000" pitchFamily="50" charset="-127"/>
                      </a:endParaRPr>
                    </a:p>
                  </a:txBody>
                  <a:tcPr marL="7368" marR="7368" marT="7368" marB="7368">
                    <a:lnL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2400" dirty="0">
                        <a:solidFill>
                          <a:srgbClr val="92D050"/>
                        </a:solidFill>
                        <a:effectLst/>
                        <a:latin typeface="나눔스퀘어 네오 OTF Bold" panose="00000800000000000000" pitchFamily="50" charset="-127"/>
                        <a:ea typeface="나눔스퀘어 네오 OTF Bold" panose="00000800000000000000" pitchFamily="50" charset="-127"/>
                      </a:endParaRPr>
                    </a:p>
                  </a:txBody>
                  <a:tcPr marL="7368" marR="7368" marT="7368" marB="7368">
                    <a:lnL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2400" dirty="0">
                        <a:effectLst/>
                        <a:latin typeface="나눔스퀘어 네오 OTF Bold" panose="00000800000000000000" pitchFamily="50" charset="-127"/>
                        <a:ea typeface="나눔스퀘어 네오 OTF Bold" panose="00000800000000000000" pitchFamily="50" charset="-127"/>
                      </a:endParaRPr>
                    </a:p>
                  </a:txBody>
                  <a:tcPr marL="7368" marR="7368" marT="7368" marB="7368">
                    <a:lnL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2400" dirty="0">
                        <a:effectLst/>
                        <a:latin typeface="나눔스퀘어 네오 OTF Bold" panose="00000800000000000000" pitchFamily="50" charset="-127"/>
                        <a:ea typeface="나눔스퀘어 네오 OTF Bold" panose="00000800000000000000" pitchFamily="50" charset="-127"/>
                      </a:endParaRPr>
                    </a:p>
                  </a:txBody>
                  <a:tcPr marL="7368" marR="7368" marT="7368" marB="7368">
                    <a:lnL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4688807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400" dirty="0" err="1">
                          <a:effectLst/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동접</a:t>
                      </a:r>
                      <a:r>
                        <a:rPr lang="ko-KR" altLang="en-US" sz="2400" dirty="0">
                          <a:effectLst/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 </a:t>
                      </a:r>
                      <a:r>
                        <a:rPr lang="en-US" altLang="ko-KR" sz="2400" dirty="0">
                          <a:effectLst/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500 </a:t>
                      </a:r>
                      <a:r>
                        <a:rPr lang="ko-KR" altLang="en-US" sz="2400" dirty="0">
                          <a:effectLst/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테스트</a:t>
                      </a:r>
                    </a:p>
                  </a:txBody>
                  <a:tcPr marL="7368" marR="7368" marT="7368" marB="7368" anchor="ctr">
                    <a:lnL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2400" dirty="0">
                        <a:effectLst/>
                        <a:latin typeface="나눔스퀘어 네오 OTF Bold" panose="00000800000000000000" pitchFamily="50" charset="-127"/>
                        <a:ea typeface="나눔스퀘어 네오 OTF Bold" panose="00000800000000000000" pitchFamily="50" charset="-127"/>
                      </a:endParaRPr>
                    </a:p>
                  </a:txBody>
                  <a:tcPr marL="7368" marR="7368" marT="7368" marB="7368">
                    <a:lnL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2400" dirty="0">
                        <a:effectLst/>
                        <a:latin typeface="나눔스퀘어 네오 OTF Bold" panose="00000800000000000000" pitchFamily="50" charset="-127"/>
                        <a:ea typeface="나눔스퀘어 네오 OTF Bold" panose="00000800000000000000" pitchFamily="50" charset="-127"/>
                      </a:endParaRPr>
                    </a:p>
                  </a:txBody>
                  <a:tcPr marL="7368" marR="7368" marT="7368" marB="7368">
                    <a:lnL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2400" dirty="0">
                        <a:effectLst/>
                        <a:latin typeface="나눔스퀘어 네오 OTF Bold" panose="00000800000000000000" pitchFamily="50" charset="-127"/>
                        <a:ea typeface="나눔스퀘어 네오 OTF Bold" panose="00000800000000000000" pitchFamily="50" charset="-127"/>
                      </a:endParaRPr>
                    </a:p>
                  </a:txBody>
                  <a:tcPr marL="7368" marR="7368" marT="7368" marB="7368">
                    <a:lnL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2400" dirty="0">
                        <a:effectLst/>
                        <a:latin typeface="나눔스퀘어 네오 OTF Bold" panose="00000800000000000000" pitchFamily="50" charset="-127"/>
                        <a:ea typeface="나눔스퀘어 네오 OTF Bold" panose="00000800000000000000" pitchFamily="50" charset="-127"/>
                      </a:endParaRPr>
                    </a:p>
                  </a:txBody>
                  <a:tcPr marL="7368" marR="7368" marT="7368" marB="7368">
                    <a:lnL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2400" dirty="0">
                        <a:effectLst/>
                        <a:latin typeface="나눔스퀘어 네오 OTF Bold" panose="00000800000000000000" pitchFamily="50" charset="-127"/>
                        <a:ea typeface="나눔스퀘어 네오 OTF Bold" panose="00000800000000000000" pitchFamily="50" charset="-127"/>
                      </a:endParaRPr>
                    </a:p>
                  </a:txBody>
                  <a:tcPr marL="7368" marR="7368" marT="7368" marB="7368">
                    <a:lnL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2400" dirty="0">
                        <a:effectLst/>
                        <a:latin typeface="나눔스퀘어 네오 OTF Bold" panose="00000800000000000000" pitchFamily="50" charset="-127"/>
                        <a:ea typeface="나눔스퀘어 네오 OTF Bold" panose="00000800000000000000" pitchFamily="50" charset="-127"/>
                      </a:endParaRPr>
                    </a:p>
                  </a:txBody>
                  <a:tcPr marL="7368" marR="7368" marT="7368" marB="7368">
                    <a:lnL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2400" dirty="0">
                        <a:effectLst/>
                        <a:latin typeface="나눔스퀘어 네오 OTF Bold" panose="00000800000000000000" pitchFamily="50" charset="-127"/>
                        <a:ea typeface="나눔스퀘어 네오 OTF Bold" panose="00000800000000000000" pitchFamily="50" charset="-127"/>
                      </a:endParaRPr>
                    </a:p>
                  </a:txBody>
                  <a:tcPr marL="7368" marR="7368" marT="7368" marB="7368">
                    <a:lnL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2400" dirty="0">
                        <a:effectLst/>
                        <a:latin typeface="나눔스퀘어 네오 OTF Bold" panose="00000800000000000000" pitchFamily="50" charset="-127"/>
                        <a:ea typeface="나눔스퀘어 네오 OTF Bold" panose="00000800000000000000" pitchFamily="50" charset="-127"/>
                      </a:endParaRPr>
                    </a:p>
                  </a:txBody>
                  <a:tcPr marL="7368" marR="7368" marT="7368" marB="7368">
                    <a:lnL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2194066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  <a:cs typeface="+mn-cs"/>
                        </a:rPr>
                        <a:t>폭발 이펙트 연구과제</a:t>
                      </a:r>
                      <a:endParaRPr lang="ko-KR" altLang="en-US" sz="2400" dirty="0">
                        <a:effectLst/>
                        <a:latin typeface="나눔스퀘어 네오 OTF Bold" panose="00000800000000000000" pitchFamily="50" charset="-127"/>
                        <a:ea typeface="나눔스퀘어 네오 OTF Bold" panose="00000800000000000000" pitchFamily="50" charset="-127"/>
                      </a:endParaRPr>
                    </a:p>
                  </a:txBody>
                  <a:tcPr marL="7368" marR="7368" marT="7368" marB="7368" anchor="ctr">
                    <a:lnL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2400">
                        <a:effectLst/>
                        <a:latin typeface="나눔스퀘어 네오 OTF Bold" panose="00000800000000000000" pitchFamily="50" charset="-127"/>
                        <a:ea typeface="나눔스퀘어 네오 OTF Bold" panose="00000800000000000000" pitchFamily="50" charset="-127"/>
                      </a:endParaRPr>
                    </a:p>
                  </a:txBody>
                  <a:tcPr marL="7368" marR="7368" marT="7368" marB="7368">
                    <a:lnL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2400">
                        <a:effectLst/>
                        <a:latin typeface="나눔스퀘어 네오 OTF Bold" panose="00000800000000000000" pitchFamily="50" charset="-127"/>
                        <a:ea typeface="나눔스퀘어 네오 OTF Bold" panose="00000800000000000000" pitchFamily="50" charset="-127"/>
                      </a:endParaRPr>
                    </a:p>
                  </a:txBody>
                  <a:tcPr marL="7368" marR="7368" marT="7368" marB="7368">
                    <a:lnL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2400" dirty="0">
                        <a:effectLst/>
                        <a:latin typeface="나눔스퀘어 네오 OTF Bold" panose="00000800000000000000" pitchFamily="50" charset="-127"/>
                        <a:ea typeface="나눔스퀘어 네오 OTF Bold" panose="00000800000000000000" pitchFamily="50" charset="-127"/>
                      </a:endParaRPr>
                    </a:p>
                  </a:txBody>
                  <a:tcPr marL="7368" marR="7368" marT="7368" marB="7368">
                    <a:lnL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2400" dirty="0">
                        <a:effectLst/>
                        <a:latin typeface="나눔스퀘어 네오 OTF Bold" panose="00000800000000000000" pitchFamily="50" charset="-127"/>
                        <a:ea typeface="나눔스퀘어 네오 OTF Bold" panose="00000800000000000000" pitchFamily="50" charset="-127"/>
                      </a:endParaRPr>
                    </a:p>
                  </a:txBody>
                  <a:tcPr marL="7368" marR="7368" marT="7368" marB="7368">
                    <a:lnL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2400" dirty="0">
                        <a:effectLst/>
                        <a:latin typeface="나눔스퀘어 네오 OTF Bold" panose="00000800000000000000" pitchFamily="50" charset="-127"/>
                        <a:ea typeface="나눔스퀘어 네오 OTF Bold" panose="00000800000000000000" pitchFamily="50" charset="-127"/>
                      </a:endParaRPr>
                    </a:p>
                  </a:txBody>
                  <a:tcPr marL="7368" marR="7368" marT="7368" marB="7368">
                    <a:lnL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2400" dirty="0">
                        <a:effectLst/>
                        <a:latin typeface="나눔스퀘어 네오 OTF Bold" panose="00000800000000000000" pitchFamily="50" charset="-127"/>
                        <a:ea typeface="나눔스퀘어 네오 OTF Bold" panose="00000800000000000000" pitchFamily="50" charset="-127"/>
                      </a:endParaRPr>
                    </a:p>
                  </a:txBody>
                  <a:tcPr marL="7368" marR="7368" marT="7368" marB="7368">
                    <a:lnL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2400" dirty="0">
                        <a:effectLst/>
                        <a:latin typeface="나눔스퀘어 네오 OTF Bold" panose="00000800000000000000" pitchFamily="50" charset="-127"/>
                        <a:ea typeface="나눔스퀘어 네오 OTF Bold" panose="00000800000000000000" pitchFamily="50" charset="-127"/>
                      </a:endParaRPr>
                    </a:p>
                  </a:txBody>
                  <a:tcPr marL="7368" marR="7368" marT="7368" marB="7368">
                    <a:lnL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2400" dirty="0">
                        <a:effectLst/>
                        <a:latin typeface="나눔스퀘어 네오 OTF Bold" panose="00000800000000000000" pitchFamily="50" charset="-127"/>
                        <a:ea typeface="나눔스퀘어 네오 OTF Bold" panose="00000800000000000000" pitchFamily="50" charset="-127"/>
                      </a:endParaRPr>
                    </a:p>
                  </a:txBody>
                  <a:tcPr marL="7368" marR="7368" marT="7368" marB="7368">
                    <a:lnL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9973088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400" dirty="0">
                          <a:effectLst/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픽셀 액체 표현 연구과제</a:t>
                      </a:r>
                    </a:p>
                  </a:txBody>
                  <a:tcPr marL="7368" marR="7368" marT="7368" marB="7368" anchor="ctr">
                    <a:lnL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2400">
                        <a:effectLst/>
                        <a:latin typeface="나눔스퀘어 네오 OTF Bold" panose="00000800000000000000" pitchFamily="50" charset="-127"/>
                        <a:ea typeface="나눔스퀘어 네오 OTF Bold" panose="00000800000000000000" pitchFamily="50" charset="-127"/>
                      </a:endParaRPr>
                    </a:p>
                  </a:txBody>
                  <a:tcPr marL="7368" marR="7368" marT="7368" marB="7368">
                    <a:lnL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2400" dirty="0">
                        <a:effectLst/>
                        <a:latin typeface="나눔스퀘어 네오 OTF Bold" panose="00000800000000000000" pitchFamily="50" charset="-127"/>
                        <a:ea typeface="나눔스퀘어 네오 OTF Bold" panose="00000800000000000000" pitchFamily="50" charset="-127"/>
                      </a:endParaRPr>
                    </a:p>
                  </a:txBody>
                  <a:tcPr marL="7368" marR="7368" marT="7368" marB="7368">
                    <a:lnL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2400" dirty="0">
                        <a:effectLst/>
                        <a:latin typeface="나눔스퀘어 네오 OTF Bold" panose="00000800000000000000" pitchFamily="50" charset="-127"/>
                        <a:ea typeface="나눔스퀘어 네오 OTF Bold" panose="00000800000000000000" pitchFamily="50" charset="-127"/>
                      </a:endParaRPr>
                    </a:p>
                  </a:txBody>
                  <a:tcPr marL="7368" marR="7368" marT="7368" marB="7368">
                    <a:lnL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2400" dirty="0">
                        <a:effectLst/>
                        <a:latin typeface="나눔스퀘어 네오 OTF Bold" panose="00000800000000000000" pitchFamily="50" charset="-127"/>
                        <a:ea typeface="나눔스퀘어 네오 OTF Bold" panose="00000800000000000000" pitchFamily="50" charset="-127"/>
                      </a:endParaRPr>
                    </a:p>
                  </a:txBody>
                  <a:tcPr marL="7368" marR="7368" marT="7368" marB="7368">
                    <a:lnL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2400" dirty="0">
                        <a:effectLst/>
                        <a:latin typeface="나눔스퀘어 네오 OTF Bold" panose="00000800000000000000" pitchFamily="50" charset="-127"/>
                        <a:ea typeface="나눔스퀘어 네오 OTF Bold" panose="00000800000000000000" pitchFamily="50" charset="-127"/>
                      </a:endParaRPr>
                    </a:p>
                  </a:txBody>
                  <a:tcPr marL="7368" marR="7368" marT="7368" marB="7368">
                    <a:lnL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2400" dirty="0">
                        <a:effectLst/>
                        <a:latin typeface="나눔스퀘어 네오 OTF Bold" panose="00000800000000000000" pitchFamily="50" charset="-127"/>
                        <a:ea typeface="나눔스퀘어 네오 OTF Bold" panose="00000800000000000000" pitchFamily="50" charset="-127"/>
                      </a:endParaRPr>
                    </a:p>
                  </a:txBody>
                  <a:tcPr marL="7368" marR="7368" marT="7368" marB="7368">
                    <a:lnL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2400" dirty="0">
                        <a:effectLst/>
                        <a:latin typeface="나눔스퀘어 네오 OTF Bold" panose="00000800000000000000" pitchFamily="50" charset="-127"/>
                        <a:ea typeface="나눔스퀘어 네오 OTF Bold" panose="00000800000000000000" pitchFamily="50" charset="-127"/>
                      </a:endParaRPr>
                    </a:p>
                  </a:txBody>
                  <a:tcPr marL="7368" marR="7368" marT="7368" marB="7368">
                    <a:lnL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2400" dirty="0">
                        <a:effectLst/>
                        <a:latin typeface="나눔스퀘어 네오 OTF Bold" panose="00000800000000000000" pitchFamily="50" charset="-127"/>
                        <a:ea typeface="나눔스퀘어 네오 OTF Bold" panose="00000800000000000000" pitchFamily="50" charset="-127"/>
                      </a:endParaRPr>
                    </a:p>
                  </a:txBody>
                  <a:tcPr marL="7368" marR="7368" marT="7368" marB="7368">
                    <a:lnL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2869192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테스트 및 버그 수정</a:t>
                      </a:r>
                      <a:endParaRPr lang="ko-KR" altLang="en-US" sz="2400" dirty="0">
                        <a:effectLst/>
                        <a:latin typeface="나눔스퀘어 네오 OTF Bold" panose="00000800000000000000" pitchFamily="50" charset="-127"/>
                        <a:ea typeface="나눔스퀘어 네오 OTF Bold" panose="00000800000000000000" pitchFamily="50" charset="-127"/>
                      </a:endParaRPr>
                    </a:p>
                  </a:txBody>
                  <a:tcPr marL="7368" marR="7368" marT="7368" marB="7368" anchor="ctr">
                    <a:lnL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2400">
                        <a:effectLst/>
                        <a:latin typeface="나눔스퀘어 네오 OTF Bold" panose="00000800000000000000" pitchFamily="50" charset="-127"/>
                        <a:ea typeface="나눔스퀘어 네오 OTF Bold" panose="00000800000000000000" pitchFamily="50" charset="-127"/>
                      </a:endParaRPr>
                    </a:p>
                  </a:txBody>
                  <a:tcPr marL="7368" marR="7368" marT="7368" marB="7368">
                    <a:lnL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2400">
                        <a:effectLst/>
                        <a:latin typeface="나눔스퀘어 네오 OTF Bold" panose="00000800000000000000" pitchFamily="50" charset="-127"/>
                        <a:ea typeface="나눔스퀘어 네오 OTF Bold" panose="00000800000000000000" pitchFamily="50" charset="-127"/>
                      </a:endParaRPr>
                    </a:p>
                  </a:txBody>
                  <a:tcPr marL="7368" marR="7368" marT="7368" marB="7368">
                    <a:lnL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2400" dirty="0">
                        <a:effectLst/>
                        <a:latin typeface="나눔스퀘어 네오 OTF Bold" panose="00000800000000000000" pitchFamily="50" charset="-127"/>
                        <a:ea typeface="나눔스퀘어 네오 OTF Bold" panose="00000800000000000000" pitchFamily="50" charset="-127"/>
                      </a:endParaRPr>
                    </a:p>
                  </a:txBody>
                  <a:tcPr marL="7368" marR="7368" marT="7368" marB="7368">
                    <a:lnL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2400" dirty="0">
                        <a:effectLst/>
                        <a:latin typeface="나눔스퀘어 네오 OTF Bold" panose="00000800000000000000" pitchFamily="50" charset="-127"/>
                        <a:ea typeface="나눔스퀘어 네오 OTF Bold" panose="00000800000000000000" pitchFamily="50" charset="-127"/>
                      </a:endParaRPr>
                    </a:p>
                  </a:txBody>
                  <a:tcPr marL="7368" marR="7368" marT="7368" marB="7368">
                    <a:lnL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2400" dirty="0">
                        <a:effectLst/>
                        <a:latin typeface="나눔스퀘어 네오 OTF Bold" panose="00000800000000000000" pitchFamily="50" charset="-127"/>
                        <a:ea typeface="나눔스퀘어 네오 OTF Bold" panose="00000800000000000000" pitchFamily="50" charset="-127"/>
                      </a:endParaRPr>
                    </a:p>
                  </a:txBody>
                  <a:tcPr marL="7368" marR="7368" marT="7368" marB="7368">
                    <a:lnL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2400" dirty="0">
                        <a:effectLst/>
                        <a:latin typeface="나눔스퀘어 네오 OTF Bold" panose="00000800000000000000" pitchFamily="50" charset="-127"/>
                        <a:ea typeface="나눔스퀘어 네오 OTF Bold" panose="00000800000000000000" pitchFamily="50" charset="-127"/>
                      </a:endParaRPr>
                    </a:p>
                  </a:txBody>
                  <a:tcPr marL="7368" marR="7368" marT="7368" marB="7368">
                    <a:lnL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2400" dirty="0">
                        <a:effectLst/>
                        <a:latin typeface="나눔스퀘어 네오 OTF Bold" panose="00000800000000000000" pitchFamily="50" charset="-127"/>
                        <a:ea typeface="나눔스퀘어 네오 OTF Bold" panose="00000800000000000000" pitchFamily="50" charset="-127"/>
                      </a:endParaRPr>
                    </a:p>
                  </a:txBody>
                  <a:tcPr marL="7368" marR="7368" marT="7368" marB="7368">
                    <a:lnL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2400" dirty="0">
                        <a:effectLst/>
                        <a:latin typeface="나눔스퀘어 네오 OTF Bold" panose="00000800000000000000" pitchFamily="50" charset="-127"/>
                        <a:ea typeface="나눔스퀘어 네오 OTF Bold" panose="00000800000000000000" pitchFamily="50" charset="-127"/>
                      </a:endParaRPr>
                    </a:p>
                  </a:txBody>
                  <a:tcPr marL="7368" marR="7368" marT="7368" marB="7368">
                    <a:lnL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7261692"/>
                  </a:ext>
                </a:extLst>
              </a:tr>
            </a:tbl>
          </a:graphicData>
        </a:graphic>
      </p:graphicFrame>
      <p:sp>
        <p:nvSpPr>
          <p:cNvPr id="5" name="Rectangle 1">
            <a:extLst>
              <a:ext uri="{FF2B5EF4-FFF2-40B4-BE49-F238E27FC236}">
                <a16:creationId xmlns:a16="http://schemas.microsoft.com/office/drawing/2014/main" id="{30353C28-6C5F-9B3B-3F44-0EAF07A37A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2781299"/>
            <a:ext cx="16823701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4B72CF50-379B-E17E-974F-688CB519C3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1709499"/>
              </p:ext>
            </p:extLst>
          </p:nvPr>
        </p:nvGraphicFramePr>
        <p:xfrm>
          <a:off x="15739475" y="4027684"/>
          <a:ext cx="1612100" cy="1981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6925">
                  <a:extLst>
                    <a:ext uri="{9D8B030D-6E8A-4147-A177-3AD203B41FA5}">
                      <a16:colId xmlns:a16="http://schemas.microsoft.com/office/drawing/2014/main" val="1406861580"/>
                    </a:ext>
                  </a:extLst>
                </a:gridCol>
                <a:gridCol w="435175">
                  <a:extLst>
                    <a:ext uri="{9D8B030D-6E8A-4147-A177-3AD203B41FA5}">
                      <a16:colId xmlns:a16="http://schemas.microsoft.com/office/drawing/2014/main" val="3189394972"/>
                    </a:ext>
                  </a:extLst>
                </a:gridCol>
              </a:tblGrid>
              <a:tr h="3411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dirty="0" err="1">
                          <a:solidFill>
                            <a:schemeClr val="tx1"/>
                          </a:solidFill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오다은</a:t>
                      </a:r>
                      <a:endParaRPr lang="ko-KR" altLang="en-US" sz="2000" b="0" dirty="0">
                        <a:solidFill>
                          <a:schemeClr val="tx1"/>
                        </a:solidFill>
                        <a:latin typeface="나눔스퀘어 네오 OTF Bold" panose="00000800000000000000" pitchFamily="50" charset="-127"/>
                        <a:ea typeface="나눔스퀘어 네오 OTF Bold" panose="000008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5B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6075057"/>
                  </a:ext>
                </a:extLst>
              </a:tr>
              <a:tr h="3411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dirty="0">
                          <a:solidFill>
                            <a:schemeClr val="tx1"/>
                          </a:solidFill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김규희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DE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1672214"/>
                  </a:ext>
                </a:extLst>
              </a:tr>
              <a:tr h="3411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dirty="0" err="1">
                          <a:solidFill>
                            <a:schemeClr val="tx1"/>
                          </a:solidFill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강은혁</a:t>
                      </a:r>
                      <a:endParaRPr lang="ko-KR" altLang="en-US" sz="2000" b="0" dirty="0">
                        <a:solidFill>
                          <a:schemeClr val="tx1"/>
                        </a:solidFill>
                        <a:latin typeface="나눔스퀘어 네오 OTF Bold" panose="00000800000000000000" pitchFamily="50" charset="-127"/>
                        <a:ea typeface="나눔스퀘어 네오 OTF Bold" panose="000008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34929"/>
                  </a:ext>
                </a:extLst>
              </a:tr>
              <a:tr h="3411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dirty="0" err="1">
                          <a:solidFill>
                            <a:schemeClr val="tx1"/>
                          </a:solidFill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클라팀</a:t>
                      </a:r>
                      <a:endParaRPr lang="ko-KR" altLang="en-US" sz="2000" b="0" dirty="0">
                        <a:solidFill>
                          <a:schemeClr val="tx1"/>
                        </a:solidFill>
                        <a:latin typeface="나눔스퀘어 네오 OTF Bold" panose="00000800000000000000" pitchFamily="50" charset="-127"/>
                        <a:ea typeface="나눔스퀘어 네오 OTF Bold" panose="000008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9B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3265564"/>
                  </a:ext>
                </a:extLst>
              </a:tr>
              <a:tr h="3411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all</a:t>
                      </a:r>
                      <a:endParaRPr lang="ko-KR" altLang="en-US" sz="2000" b="0" dirty="0">
                        <a:solidFill>
                          <a:schemeClr val="tx1"/>
                        </a:solidFill>
                        <a:latin typeface="나눔스퀘어 네오 OTF Bold" panose="00000800000000000000" pitchFamily="50" charset="-127"/>
                        <a:ea typeface="나눔스퀘어 네오 OTF Bold" panose="000008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1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02448"/>
                  </a:ext>
                </a:extLst>
              </a:tr>
            </a:tbl>
          </a:graphicData>
        </a:graphic>
      </p:graphicFrame>
      <p:sp>
        <p:nvSpPr>
          <p:cNvPr id="3" name="부제목 7">
            <a:extLst>
              <a:ext uri="{FF2B5EF4-FFF2-40B4-BE49-F238E27FC236}">
                <a16:creationId xmlns:a16="http://schemas.microsoft.com/office/drawing/2014/main" id="{F4814511-AEC1-2455-5B1A-34592CAF9AFE}"/>
              </a:ext>
            </a:extLst>
          </p:cNvPr>
          <p:cNvSpPr txBox="1">
            <a:spLocks/>
          </p:cNvSpPr>
          <p:nvPr/>
        </p:nvSpPr>
        <p:spPr>
          <a:xfrm>
            <a:off x="943324" y="2550356"/>
            <a:ext cx="4924076" cy="741833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2800" dirty="0"/>
          </a:p>
        </p:txBody>
      </p:sp>
      <p:pic>
        <p:nvPicPr>
          <p:cNvPr id="8" name="그림 7" descr="상징, 그래픽, 레드, 픽셀이(가) 표시된 사진&#10;&#10;자동 생성된 설명">
            <a:extLst>
              <a:ext uri="{FF2B5EF4-FFF2-40B4-BE49-F238E27FC236}">
                <a16:creationId xmlns:a16="http://schemas.microsoft.com/office/drawing/2014/main" id="{F3B4C228-98B3-C1FF-F444-683F0E92564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99815" y="516730"/>
            <a:ext cx="918644" cy="918644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9D16F832-8C3B-A4FA-A66B-A92715E3866D}"/>
              </a:ext>
            </a:extLst>
          </p:cNvPr>
          <p:cNvGrpSpPr/>
          <p:nvPr/>
        </p:nvGrpSpPr>
        <p:grpSpPr>
          <a:xfrm>
            <a:off x="747496" y="3190977"/>
            <a:ext cx="16789958" cy="202419"/>
            <a:chOff x="747496" y="3190977"/>
            <a:chExt cx="16789958" cy="202419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FB645E4-4D32-7234-18F5-C65DFFD3284B}"/>
                </a:ext>
              </a:extLst>
            </p:cNvPr>
            <p:cNvSpPr/>
            <p:nvPr/>
          </p:nvSpPr>
          <p:spPr>
            <a:xfrm flipH="1">
              <a:off x="1508340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1F1665FF-3568-22E6-C1F5-3341C46B8131}"/>
                </a:ext>
              </a:extLst>
            </p:cNvPr>
            <p:cNvSpPr/>
            <p:nvPr/>
          </p:nvSpPr>
          <p:spPr>
            <a:xfrm flipH="1">
              <a:off x="2081238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3380B0B7-B171-CAE5-AD4E-520EB210EAB9}"/>
                </a:ext>
              </a:extLst>
            </p:cNvPr>
            <p:cNvSpPr/>
            <p:nvPr/>
          </p:nvSpPr>
          <p:spPr>
            <a:xfrm flipH="1">
              <a:off x="2654136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F040A995-247F-31EE-FE57-5C9FA2B67A5F}"/>
                </a:ext>
              </a:extLst>
            </p:cNvPr>
            <p:cNvSpPr/>
            <p:nvPr/>
          </p:nvSpPr>
          <p:spPr>
            <a:xfrm flipH="1">
              <a:off x="3226964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B3F3E57A-512A-757D-401D-AAC9E211080F}"/>
                </a:ext>
              </a:extLst>
            </p:cNvPr>
            <p:cNvSpPr/>
            <p:nvPr/>
          </p:nvSpPr>
          <p:spPr>
            <a:xfrm flipH="1">
              <a:off x="3799792" y="3191139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D8FEF185-1CC3-B3A1-7A45-3A27D0F5F4D2}"/>
                </a:ext>
              </a:extLst>
            </p:cNvPr>
            <p:cNvSpPr/>
            <p:nvPr/>
          </p:nvSpPr>
          <p:spPr>
            <a:xfrm flipH="1">
              <a:off x="4372690" y="3191139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E7D02D08-E333-D37F-FEB0-CFB393A313F7}"/>
                </a:ext>
              </a:extLst>
            </p:cNvPr>
            <p:cNvSpPr/>
            <p:nvPr/>
          </p:nvSpPr>
          <p:spPr>
            <a:xfrm flipH="1">
              <a:off x="4945588" y="3191139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506CA9D0-F07F-04AF-E170-6ED45B54522B}"/>
                </a:ext>
              </a:extLst>
            </p:cNvPr>
            <p:cNvSpPr/>
            <p:nvPr/>
          </p:nvSpPr>
          <p:spPr>
            <a:xfrm flipH="1">
              <a:off x="5518416" y="3191139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328049A5-5DD2-7C1C-77C1-5A49410E633F}"/>
                </a:ext>
              </a:extLst>
            </p:cNvPr>
            <p:cNvSpPr/>
            <p:nvPr/>
          </p:nvSpPr>
          <p:spPr>
            <a:xfrm flipH="1">
              <a:off x="6091174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B3794859-DC81-6A09-5249-2C094EBD7EF1}"/>
                </a:ext>
              </a:extLst>
            </p:cNvPr>
            <p:cNvSpPr/>
            <p:nvPr/>
          </p:nvSpPr>
          <p:spPr>
            <a:xfrm flipH="1">
              <a:off x="6664072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659D429E-F8E9-3587-D5D8-0204D34E2FC4}"/>
                </a:ext>
              </a:extLst>
            </p:cNvPr>
            <p:cNvSpPr/>
            <p:nvPr/>
          </p:nvSpPr>
          <p:spPr>
            <a:xfrm flipH="1">
              <a:off x="7236970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A9C5D11A-39FC-CA64-FFF4-44710265CA75}"/>
                </a:ext>
              </a:extLst>
            </p:cNvPr>
            <p:cNvSpPr/>
            <p:nvPr/>
          </p:nvSpPr>
          <p:spPr>
            <a:xfrm flipH="1">
              <a:off x="7809798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A9BE7862-531F-4B60-C3F8-A287ABE602D3}"/>
                </a:ext>
              </a:extLst>
            </p:cNvPr>
            <p:cNvSpPr/>
            <p:nvPr/>
          </p:nvSpPr>
          <p:spPr>
            <a:xfrm flipH="1">
              <a:off x="8382556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D7B5B99A-06C5-1F66-2F20-4551E4363B0D}"/>
                </a:ext>
              </a:extLst>
            </p:cNvPr>
            <p:cNvSpPr/>
            <p:nvPr/>
          </p:nvSpPr>
          <p:spPr>
            <a:xfrm flipH="1">
              <a:off x="8955454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309197C5-65F4-42FB-1CCC-4967E6555D7D}"/>
                </a:ext>
              </a:extLst>
            </p:cNvPr>
            <p:cNvSpPr/>
            <p:nvPr/>
          </p:nvSpPr>
          <p:spPr>
            <a:xfrm flipH="1">
              <a:off x="9528352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E19B484B-0120-7717-C26F-E81FA7F75EFD}"/>
                </a:ext>
              </a:extLst>
            </p:cNvPr>
            <p:cNvSpPr/>
            <p:nvPr/>
          </p:nvSpPr>
          <p:spPr>
            <a:xfrm flipH="1">
              <a:off x="10101180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313791F5-AFA5-947F-B11B-91AA0DD446B9}"/>
                </a:ext>
              </a:extLst>
            </p:cNvPr>
            <p:cNvSpPr/>
            <p:nvPr/>
          </p:nvSpPr>
          <p:spPr>
            <a:xfrm flipH="1">
              <a:off x="10674872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7A90DD0E-BCC9-F12F-8D6A-6E822E3B41F1}"/>
                </a:ext>
              </a:extLst>
            </p:cNvPr>
            <p:cNvSpPr/>
            <p:nvPr/>
          </p:nvSpPr>
          <p:spPr>
            <a:xfrm flipH="1">
              <a:off x="11247770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A63E3629-C216-953F-95FF-D87CF5E3A2E8}"/>
                </a:ext>
              </a:extLst>
            </p:cNvPr>
            <p:cNvSpPr/>
            <p:nvPr/>
          </p:nvSpPr>
          <p:spPr>
            <a:xfrm flipH="1">
              <a:off x="11820668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C238CE5C-8C55-33C5-BF11-F5C00709DF03}"/>
                </a:ext>
              </a:extLst>
            </p:cNvPr>
            <p:cNvSpPr/>
            <p:nvPr/>
          </p:nvSpPr>
          <p:spPr>
            <a:xfrm flipH="1">
              <a:off x="12393496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C5ABEEAB-E58D-C565-1E4D-F8104184AF5D}"/>
                </a:ext>
              </a:extLst>
            </p:cNvPr>
            <p:cNvSpPr/>
            <p:nvPr/>
          </p:nvSpPr>
          <p:spPr>
            <a:xfrm flipH="1">
              <a:off x="12966324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4AF5B238-9F38-053A-0513-174BC3C1A472}"/>
                </a:ext>
              </a:extLst>
            </p:cNvPr>
            <p:cNvSpPr/>
            <p:nvPr/>
          </p:nvSpPr>
          <p:spPr>
            <a:xfrm flipH="1">
              <a:off x="13539222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A19DDA73-7FF0-5DF7-B71D-6BC28A697DE4}"/>
                </a:ext>
              </a:extLst>
            </p:cNvPr>
            <p:cNvSpPr/>
            <p:nvPr/>
          </p:nvSpPr>
          <p:spPr>
            <a:xfrm flipH="1">
              <a:off x="14112120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83CB3A33-EF51-E15E-94E0-069EA76435BA}"/>
                </a:ext>
              </a:extLst>
            </p:cNvPr>
            <p:cNvSpPr/>
            <p:nvPr/>
          </p:nvSpPr>
          <p:spPr>
            <a:xfrm flipH="1">
              <a:off x="14684948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F1D0CA7A-59D4-3ED7-06F1-18E26E47E58E}"/>
                </a:ext>
              </a:extLst>
            </p:cNvPr>
            <p:cNvSpPr/>
            <p:nvPr/>
          </p:nvSpPr>
          <p:spPr>
            <a:xfrm flipH="1">
              <a:off x="15251884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ED61500A-799D-15D5-0629-A377B8ADBD5F}"/>
                </a:ext>
              </a:extLst>
            </p:cNvPr>
            <p:cNvSpPr/>
            <p:nvPr/>
          </p:nvSpPr>
          <p:spPr>
            <a:xfrm flipH="1">
              <a:off x="15824782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1FD55B72-24AB-EB33-1E9F-156A6333C794}"/>
                </a:ext>
              </a:extLst>
            </p:cNvPr>
            <p:cNvSpPr/>
            <p:nvPr/>
          </p:nvSpPr>
          <p:spPr>
            <a:xfrm flipH="1">
              <a:off x="16397680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AF49A2F7-5160-B475-4D3C-ECFBB6043D33}"/>
                </a:ext>
              </a:extLst>
            </p:cNvPr>
            <p:cNvSpPr/>
            <p:nvPr/>
          </p:nvSpPr>
          <p:spPr>
            <a:xfrm rot="5400000" flipV="1">
              <a:off x="1125636" y="3190975"/>
              <a:ext cx="190989" cy="1909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763C8DD9-1A8C-BEBE-471D-AC255D518B62}"/>
                </a:ext>
              </a:extLst>
            </p:cNvPr>
            <p:cNvSpPr/>
            <p:nvPr/>
          </p:nvSpPr>
          <p:spPr>
            <a:xfrm rot="5400000" flipV="1">
              <a:off x="16971375" y="3190975"/>
              <a:ext cx="190989" cy="1909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013110BE-CF72-30CC-CEC0-841DD30E54FD}"/>
                </a:ext>
              </a:extLst>
            </p:cNvPr>
            <p:cNvSpPr/>
            <p:nvPr/>
          </p:nvSpPr>
          <p:spPr>
            <a:xfrm rot="5400000" flipV="1">
              <a:off x="17346462" y="3202404"/>
              <a:ext cx="190989" cy="1909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9D93E470-CBC3-3B99-4C19-28DB4FB75BB0}"/>
                </a:ext>
              </a:extLst>
            </p:cNvPr>
            <p:cNvSpPr/>
            <p:nvPr/>
          </p:nvSpPr>
          <p:spPr>
            <a:xfrm rot="5400000" flipV="1">
              <a:off x="747499" y="3190974"/>
              <a:ext cx="190989" cy="1909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</p:grpSp>
      <p:pic>
        <p:nvPicPr>
          <p:cNvPr id="41" name="그림 40" descr="상징, 그래픽, 레드, 픽셀이(가) 표시된 사진&#10;&#10;자동 생성된 설명">
            <a:extLst>
              <a:ext uri="{FF2B5EF4-FFF2-40B4-BE49-F238E27FC236}">
                <a16:creationId xmlns:a16="http://schemas.microsoft.com/office/drawing/2014/main" id="{AF810586-11D8-DFA3-1BAD-0D01D5BE9E3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8459" y="516730"/>
            <a:ext cx="918644" cy="918644"/>
          </a:xfrm>
          <a:prstGeom prst="rect">
            <a:avLst/>
          </a:prstGeom>
        </p:spPr>
      </p:pic>
      <p:pic>
        <p:nvPicPr>
          <p:cNvPr id="42" name="그림 41" descr="상징, 그래픽, 레드, 픽셀이(가) 표시된 사진&#10;&#10;자동 생성된 설명">
            <a:extLst>
              <a:ext uri="{FF2B5EF4-FFF2-40B4-BE49-F238E27FC236}">
                <a16:creationId xmlns:a16="http://schemas.microsoft.com/office/drawing/2014/main" id="{33126FEA-A886-E7F0-A175-636CC74335D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37103" y="516730"/>
            <a:ext cx="918644" cy="918644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12A4F6EF-AFF0-FE71-46A4-B6CCBD95B8BA}"/>
              </a:ext>
            </a:extLst>
          </p:cNvPr>
          <p:cNvSpPr txBox="1"/>
          <p:nvPr/>
        </p:nvSpPr>
        <p:spPr>
          <a:xfrm>
            <a:off x="990599" y="1323878"/>
            <a:ext cx="1345872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0" dirty="0">
                <a:latin typeface="카페24 슈퍼매직 Bold" panose="03000800000000000000" pitchFamily="66" charset="-127"/>
                <a:ea typeface="카페24 슈퍼매직 Bold" panose="03000800000000000000" pitchFamily="66" charset="-127"/>
              </a:rPr>
              <a:t>8. </a:t>
            </a:r>
            <a:r>
              <a:rPr lang="ko-KR" altLang="en-US" sz="9000" dirty="0">
                <a:latin typeface="카페24 슈퍼매직 Bold" panose="03000800000000000000" pitchFamily="66" charset="-127"/>
                <a:ea typeface="카페24 슈퍼매직 Bold" panose="03000800000000000000" pitchFamily="66" charset="-127"/>
              </a:rPr>
              <a:t>개발 일정 및 역할 분담 </a:t>
            </a:r>
            <a:endParaRPr lang="ko-KR" altLang="en-US" sz="6600" dirty="0">
              <a:latin typeface="카페24 슈퍼매직 Bold" panose="03000800000000000000" pitchFamily="66" charset="-127"/>
              <a:ea typeface="카페24 슈퍼매직 Bold" panose="03000800000000000000" pitchFamily="66" charset="-127"/>
            </a:endParaRPr>
          </a:p>
        </p:txBody>
      </p:sp>
      <p:pic>
        <p:nvPicPr>
          <p:cNvPr id="44" name="그림 43" descr="상징, 그래픽, 레드, 픽셀이(가) 표시된 사진&#10;&#10;자동 생성된 설명">
            <a:extLst>
              <a:ext uri="{FF2B5EF4-FFF2-40B4-BE49-F238E27FC236}">
                <a16:creationId xmlns:a16="http://schemas.microsoft.com/office/drawing/2014/main" id="{39AE1B39-E202-C66F-8B69-D5017139EE6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55747" y="516730"/>
            <a:ext cx="918644" cy="918644"/>
          </a:xfrm>
          <a:prstGeom prst="rect">
            <a:avLst/>
          </a:prstGeom>
        </p:spPr>
      </p:pic>
      <p:pic>
        <p:nvPicPr>
          <p:cNvPr id="46" name="그림 45" descr="상징, 그래픽, 레드, 픽셀이(가) 표시된 사진&#10;&#10;자동 생성된 설명">
            <a:extLst>
              <a:ext uri="{FF2B5EF4-FFF2-40B4-BE49-F238E27FC236}">
                <a16:creationId xmlns:a16="http://schemas.microsoft.com/office/drawing/2014/main" id="{9644F98B-8627-98C9-5DCA-77690B0CC16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74391" y="516730"/>
            <a:ext cx="918644" cy="918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8206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3200FB6-D6E4-E38D-75AD-8DEE4AF12E95}"/>
              </a:ext>
            </a:extLst>
          </p:cNvPr>
          <p:cNvSpPr txBox="1"/>
          <p:nvPr/>
        </p:nvSpPr>
        <p:spPr>
          <a:xfrm>
            <a:off x="1365439" y="4518667"/>
            <a:ext cx="15557122" cy="42780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-127000" rtl="0">
              <a:spcBef>
                <a:spcPts val="2400"/>
              </a:spcBef>
              <a:spcAft>
                <a:spcPts val="0"/>
              </a:spcAft>
            </a:pPr>
            <a:r>
              <a:rPr lang="ko-KR" altLang="en-US" sz="2400" b="0" i="0" u="none" strike="noStrike" dirty="0">
                <a:solidFill>
                  <a:srgbClr val="000000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캐릭터는 팔과 다리를 움직이며 이동하고</a:t>
            </a:r>
            <a:r>
              <a:rPr lang="en-US" altLang="ko-KR" sz="2400" b="0" i="0" u="none" strike="noStrike" dirty="0">
                <a:solidFill>
                  <a:srgbClr val="000000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, </a:t>
            </a:r>
            <a:r>
              <a:rPr lang="ko-KR" altLang="en-US" sz="2400" b="0" i="0" u="none" strike="noStrike" dirty="0">
                <a:solidFill>
                  <a:srgbClr val="000000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점프를 통해 블록 위로 올라갈 수 있다</a:t>
            </a:r>
            <a:r>
              <a:rPr lang="en-US" altLang="ko-KR" sz="2400" b="0" i="0" u="none" strike="noStrike" dirty="0">
                <a:solidFill>
                  <a:srgbClr val="000000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.</a:t>
            </a:r>
            <a:endParaRPr lang="ko-KR" altLang="en-US" sz="2400" b="0" dirty="0">
              <a:effectLst/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  <a:p>
            <a:pPr rtl="0">
              <a:spcBef>
                <a:spcPts val="2400"/>
              </a:spcBef>
              <a:spcAft>
                <a:spcPts val="0"/>
              </a:spcAft>
            </a:pPr>
            <a:r>
              <a:rPr lang="ko-KR" altLang="en-US" sz="2400" b="0" i="0" u="none" strike="noStrike" dirty="0">
                <a:solidFill>
                  <a:srgbClr val="000000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플레이어는 직접 블록을 설치할 수 있으며</a:t>
            </a:r>
            <a:r>
              <a:rPr lang="en-US" altLang="ko-KR" sz="2400" b="0" i="0" u="none" strike="noStrike" dirty="0">
                <a:solidFill>
                  <a:srgbClr val="000000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(</a:t>
            </a:r>
            <a:r>
              <a:rPr lang="ko-KR" altLang="en-US" sz="2400" b="0" i="0" u="none" strike="noStrike" dirty="0">
                <a:solidFill>
                  <a:srgbClr val="000000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마우스 오른쪽</a:t>
            </a:r>
            <a:r>
              <a:rPr lang="en-US" altLang="ko-KR" sz="2400" b="0" i="0" u="none" strike="noStrike" dirty="0">
                <a:solidFill>
                  <a:srgbClr val="000000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), </a:t>
            </a:r>
            <a:r>
              <a:rPr lang="ko-KR" altLang="en-US" sz="2400" b="0" i="0" u="none" strike="noStrike" dirty="0">
                <a:solidFill>
                  <a:srgbClr val="000000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입력에 따라 블록을 교체할 수 있다</a:t>
            </a:r>
            <a:r>
              <a:rPr lang="en-US" altLang="ko-KR" sz="2400" b="0" i="0" u="none" strike="noStrike" dirty="0">
                <a:solidFill>
                  <a:srgbClr val="000000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(</a:t>
            </a:r>
            <a:r>
              <a:rPr lang="ko-KR" altLang="en-US" sz="2400" b="0" i="0" u="none" strike="noStrike" dirty="0">
                <a:solidFill>
                  <a:srgbClr val="000000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키보드 </a:t>
            </a:r>
            <a:r>
              <a:rPr lang="en-US" altLang="ko-KR" sz="2400" b="0" i="0" u="none" strike="noStrike" dirty="0">
                <a:solidFill>
                  <a:srgbClr val="000000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1, 2, 3).</a:t>
            </a:r>
          </a:p>
          <a:p>
            <a:pPr rtl="0">
              <a:spcBef>
                <a:spcPts val="2400"/>
              </a:spcBef>
              <a:spcAft>
                <a:spcPts val="0"/>
              </a:spcAft>
            </a:pPr>
            <a:r>
              <a:rPr lang="ko-KR" altLang="en-US" sz="2400" b="0" dirty="0">
                <a:solidFill>
                  <a:srgbClr val="000000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블록에 </a:t>
            </a:r>
            <a:r>
              <a:rPr lang="ko-KR" altLang="en-US" sz="2400" b="0" dirty="0" err="1">
                <a:solidFill>
                  <a:srgbClr val="000000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크로스헤어를</a:t>
            </a:r>
            <a:r>
              <a:rPr lang="ko-KR" altLang="en-US" sz="2400" b="0" dirty="0">
                <a:solidFill>
                  <a:srgbClr val="000000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 둔 채 왼쪽 버튼을 누른 상태를 유지하면 블록이 파괴된다</a:t>
            </a:r>
            <a:r>
              <a:rPr lang="en-US" altLang="ko-KR" sz="2400" b="0" dirty="0">
                <a:solidFill>
                  <a:srgbClr val="000000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.</a:t>
            </a:r>
            <a:br>
              <a:rPr lang="en-US" altLang="ko-KR" sz="2400" b="0" dirty="0">
                <a:solidFill>
                  <a:srgbClr val="000000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</a:br>
            <a:r>
              <a:rPr lang="ko-KR" altLang="en-US" sz="2400" b="0" dirty="0">
                <a:solidFill>
                  <a:srgbClr val="000000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블록이 파괴되는 과정을 텍스처 교체로 보인다</a:t>
            </a:r>
            <a:r>
              <a:rPr lang="en-US" altLang="ko-KR" sz="2400" b="0" dirty="0">
                <a:solidFill>
                  <a:srgbClr val="000000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.</a:t>
            </a:r>
            <a:endParaRPr lang="ko-KR" altLang="en-US" sz="2400" b="0" dirty="0">
              <a:effectLst/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  <a:p>
            <a:pPr rtl="0">
              <a:spcBef>
                <a:spcPts val="2400"/>
              </a:spcBef>
              <a:spcAft>
                <a:spcPts val="0"/>
              </a:spcAft>
            </a:pPr>
            <a:r>
              <a:rPr lang="ko-KR" altLang="en-US" sz="2400" b="0" i="0" u="none" strike="noStrike" dirty="0">
                <a:solidFill>
                  <a:srgbClr val="000000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블록을 파괴하는 무기로 곡괭이와 총이 있으며</a:t>
            </a:r>
            <a:r>
              <a:rPr lang="en-US" altLang="ko-KR" sz="2400" b="0" i="0" u="none" strike="noStrike" dirty="0">
                <a:solidFill>
                  <a:srgbClr val="000000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, </a:t>
            </a:r>
            <a:r>
              <a:rPr lang="ko-KR" altLang="en-US" sz="2400" b="0" i="0" u="none" strike="noStrike" dirty="0">
                <a:solidFill>
                  <a:srgbClr val="000000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곡괭이를 들면 시간에 따라 파괴되는 속도가 달라진다</a:t>
            </a:r>
            <a:r>
              <a:rPr lang="en-US" altLang="ko-KR" sz="2400" b="0" i="0" u="none" strike="noStrike" dirty="0">
                <a:solidFill>
                  <a:srgbClr val="000000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(</a:t>
            </a:r>
            <a:r>
              <a:rPr lang="ko-KR" altLang="en-US" sz="2400" b="0" i="0" u="none" strike="noStrike" dirty="0">
                <a:solidFill>
                  <a:srgbClr val="000000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키보드 </a:t>
            </a:r>
            <a:r>
              <a:rPr lang="en-US" altLang="ko-KR" sz="2400" b="0" i="0" u="none" strike="noStrike" dirty="0">
                <a:solidFill>
                  <a:srgbClr val="000000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R). </a:t>
            </a:r>
            <a:r>
              <a:rPr lang="ko-KR" altLang="en-US" sz="2400" b="0" i="0" u="none" strike="noStrike" dirty="0">
                <a:solidFill>
                  <a:srgbClr val="000000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총을 장착하면 총알이 날라가고</a:t>
            </a:r>
            <a:r>
              <a:rPr lang="en-US" altLang="ko-KR" sz="2400" b="0" i="0" u="none" strike="noStrike" dirty="0">
                <a:solidFill>
                  <a:srgbClr val="000000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, </a:t>
            </a:r>
            <a:r>
              <a:rPr lang="ko-KR" altLang="en-US" sz="2400" b="0" i="0" u="none" strike="noStrike" dirty="0">
                <a:solidFill>
                  <a:srgbClr val="000000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총알에 맞은 블록은 불꽃 </a:t>
            </a:r>
            <a:r>
              <a:rPr lang="ko-KR" altLang="en-US" sz="2400" b="0" i="0" u="none" strike="noStrike" dirty="0" err="1">
                <a:solidFill>
                  <a:srgbClr val="000000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파티클</a:t>
            </a:r>
            <a:r>
              <a:rPr lang="ko-KR" altLang="en-US" sz="2400" b="0" i="0" u="none" strike="noStrike" dirty="0">
                <a:solidFill>
                  <a:srgbClr val="000000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 효과를 내며 파괴된다</a:t>
            </a:r>
            <a:r>
              <a:rPr lang="en-US" altLang="ko-KR" sz="2400" b="0" i="0" u="none" strike="noStrike" dirty="0">
                <a:solidFill>
                  <a:srgbClr val="000000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.</a:t>
            </a:r>
            <a:endParaRPr lang="ko-KR" altLang="en-US" sz="2400" b="0" dirty="0">
              <a:effectLst/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  <a:p>
            <a:pPr rtl="0">
              <a:spcBef>
                <a:spcPts val="2400"/>
              </a:spcBef>
              <a:spcAft>
                <a:spcPts val="0"/>
              </a:spcAft>
            </a:pPr>
            <a:r>
              <a:rPr lang="ko-KR" altLang="en-US" sz="2400" b="0" i="0" u="none" strike="noStrike" dirty="0">
                <a:solidFill>
                  <a:srgbClr val="000000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이동하며 아이템을 통과하여 지나칠 경우</a:t>
            </a:r>
            <a:r>
              <a:rPr lang="en-US" altLang="ko-KR" sz="2400" b="0" i="0" u="none" strike="noStrike" dirty="0">
                <a:solidFill>
                  <a:srgbClr val="000000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, </a:t>
            </a:r>
            <a:r>
              <a:rPr lang="ko-KR" altLang="en-US" sz="2400" b="0" i="0" u="none" strike="noStrike" dirty="0">
                <a:solidFill>
                  <a:srgbClr val="000000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인벤토리에 담을 수 있다</a:t>
            </a:r>
            <a:r>
              <a:rPr lang="en-US" altLang="ko-KR" sz="2400" b="0" i="0" u="none" strike="noStrike" dirty="0">
                <a:solidFill>
                  <a:srgbClr val="000000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.</a:t>
            </a:r>
            <a:br>
              <a:rPr lang="en-US" altLang="ko-KR" sz="2400" b="0" i="0" u="none" strike="noStrike" dirty="0">
                <a:solidFill>
                  <a:srgbClr val="000000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</a:br>
            <a:r>
              <a:rPr lang="ko-KR" altLang="en-US" sz="2400" b="0" i="0" u="none" strike="noStrike" dirty="0">
                <a:solidFill>
                  <a:srgbClr val="000000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인벤토리를 켜면</a:t>
            </a:r>
            <a:r>
              <a:rPr lang="en-US" altLang="ko-KR" sz="2400" b="0" i="0" u="none" strike="noStrike" dirty="0">
                <a:solidFill>
                  <a:srgbClr val="000000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(</a:t>
            </a:r>
            <a:r>
              <a:rPr lang="ko-KR" altLang="en-US" sz="2400" b="0" i="0" u="none" strike="noStrike" dirty="0">
                <a:solidFill>
                  <a:srgbClr val="000000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키보드 </a:t>
            </a:r>
            <a:r>
              <a:rPr lang="en-US" altLang="ko-KR" sz="2400" b="0" i="0" u="none" strike="noStrike" dirty="0">
                <a:solidFill>
                  <a:srgbClr val="000000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F) </a:t>
            </a:r>
            <a:r>
              <a:rPr lang="ko-KR" altLang="en-US" sz="2400" b="0" i="0" u="none" strike="noStrike" dirty="0">
                <a:solidFill>
                  <a:srgbClr val="000000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아이템 사진을 클릭하여 아이템을 꺼낼 수 있다</a:t>
            </a:r>
            <a:r>
              <a:rPr lang="en-US" altLang="ko-KR" sz="2400" b="0" i="0" u="none" strike="noStrike" dirty="0">
                <a:solidFill>
                  <a:srgbClr val="000000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.</a:t>
            </a:r>
            <a:endParaRPr lang="ko-KR" altLang="en-US" sz="2400" b="0" dirty="0">
              <a:effectLst/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sp>
        <p:nvSpPr>
          <p:cNvPr id="45" name="Rectangle 1">
            <a:extLst>
              <a:ext uri="{FF2B5EF4-FFF2-40B4-BE49-F238E27FC236}">
                <a16:creationId xmlns:a16="http://schemas.microsoft.com/office/drawing/2014/main" id="{286A517B-A6E5-476D-644F-AAE2E8F021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2781299"/>
            <a:ext cx="16823701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6" name="부제목 7">
            <a:extLst>
              <a:ext uri="{FF2B5EF4-FFF2-40B4-BE49-F238E27FC236}">
                <a16:creationId xmlns:a16="http://schemas.microsoft.com/office/drawing/2014/main" id="{47F7343B-007C-F1D9-6B2F-29AB00184155}"/>
              </a:ext>
            </a:extLst>
          </p:cNvPr>
          <p:cNvSpPr txBox="1">
            <a:spLocks/>
          </p:cNvSpPr>
          <p:nvPr/>
        </p:nvSpPr>
        <p:spPr>
          <a:xfrm>
            <a:off x="943324" y="2550356"/>
            <a:ext cx="4924076" cy="741833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2800" dirty="0"/>
          </a:p>
        </p:txBody>
      </p:sp>
      <p:pic>
        <p:nvPicPr>
          <p:cNvPr id="47" name="그림 46" descr="상징, 그래픽, 레드, 픽셀이(가) 표시된 사진&#10;&#10;자동 생성된 설명">
            <a:extLst>
              <a:ext uri="{FF2B5EF4-FFF2-40B4-BE49-F238E27FC236}">
                <a16:creationId xmlns:a16="http://schemas.microsoft.com/office/drawing/2014/main" id="{4B4C138B-5C01-2F9D-A30F-2696B6DB034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99815" y="516730"/>
            <a:ext cx="918644" cy="918644"/>
          </a:xfrm>
          <a:prstGeom prst="rect">
            <a:avLst/>
          </a:prstGeom>
        </p:spPr>
      </p:pic>
      <p:grpSp>
        <p:nvGrpSpPr>
          <p:cNvPr id="48" name="그룹 47">
            <a:extLst>
              <a:ext uri="{FF2B5EF4-FFF2-40B4-BE49-F238E27FC236}">
                <a16:creationId xmlns:a16="http://schemas.microsoft.com/office/drawing/2014/main" id="{89F79F0F-8983-D685-242D-ECA73FEA94CD}"/>
              </a:ext>
            </a:extLst>
          </p:cNvPr>
          <p:cNvGrpSpPr/>
          <p:nvPr/>
        </p:nvGrpSpPr>
        <p:grpSpPr>
          <a:xfrm>
            <a:off x="747496" y="3190977"/>
            <a:ext cx="16789958" cy="202419"/>
            <a:chOff x="747496" y="3190977"/>
            <a:chExt cx="16789958" cy="202419"/>
          </a:xfrm>
        </p:grpSpPr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C99E5164-D159-5267-5F35-56AAAFD483F4}"/>
                </a:ext>
              </a:extLst>
            </p:cNvPr>
            <p:cNvSpPr/>
            <p:nvPr/>
          </p:nvSpPr>
          <p:spPr>
            <a:xfrm flipH="1">
              <a:off x="1508340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7A73031C-49AE-384F-10E6-2EA5333639D7}"/>
                </a:ext>
              </a:extLst>
            </p:cNvPr>
            <p:cNvSpPr/>
            <p:nvPr/>
          </p:nvSpPr>
          <p:spPr>
            <a:xfrm flipH="1">
              <a:off x="2081238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D5F7A82B-FBA4-E8C8-08F4-9875F2D96954}"/>
                </a:ext>
              </a:extLst>
            </p:cNvPr>
            <p:cNvSpPr/>
            <p:nvPr/>
          </p:nvSpPr>
          <p:spPr>
            <a:xfrm flipH="1">
              <a:off x="2654136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73A9C0B5-9071-3624-1826-54CA21914A7D}"/>
                </a:ext>
              </a:extLst>
            </p:cNvPr>
            <p:cNvSpPr/>
            <p:nvPr/>
          </p:nvSpPr>
          <p:spPr>
            <a:xfrm flipH="1">
              <a:off x="3226964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B0F379D2-3D7A-C689-743F-27508F4961E2}"/>
                </a:ext>
              </a:extLst>
            </p:cNvPr>
            <p:cNvSpPr/>
            <p:nvPr/>
          </p:nvSpPr>
          <p:spPr>
            <a:xfrm flipH="1">
              <a:off x="3799792" y="3191139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774C17EB-549D-B530-0B15-BC3374471DC7}"/>
                </a:ext>
              </a:extLst>
            </p:cNvPr>
            <p:cNvSpPr/>
            <p:nvPr/>
          </p:nvSpPr>
          <p:spPr>
            <a:xfrm flipH="1">
              <a:off x="4372690" y="3191139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0505E6E9-F4D1-D445-F09F-AE354BFB9F26}"/>
                </a:ext>
              </a:extLst>
            </p:cNvPr>
            <p:cNvSpPr/>
            <p:nvPr/>
          </p:nvSpPr>
          <p:spPr>
            <a:xfrm flipH="1">
              <a:off x="4945588" y="3191139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283EA173-B316-79EF-51BF-C7BA921023C0}"/>
                </a:ext>
              </a:extLst>
            </p:cNvPr>
            <p:cNvSpPr/>
            <p:nvPr/>
          </p:nvSpPr>
          <p:spPr>
            <a:xfrm flipH="1">
              <a:off x="5518416" y="3191139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E3DB6668-C694-99BD-F244-6FBF951C12B9}"/>
                </a:ext>
              </a:extLst>
            </p:cNvPr>
            <p:cNvSpPr/>
            <p:nvPr/>
          </p:nvSpPr>
          <p:spPr>
            <a:xfrm flipH="1">
              <a:off x="6091174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62F8BACB-09CD-C4B9-650B-3881FC7BADFC}"/>
                </a:ext>
              </a:extLst>
            </p:cNvPr>
            <p:cNvSpPr/>
            <p:nvPr/>
          </p:nvSpPr>
          <p:spPr>
            <a:xfrm flipH="1">
              <a:off x="6664072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7A69ECAF-6BE0-B6D0-144A-58B81FEA70C9}"/>
                </a:ext>
              </a:extLst>
            </p:cNvPr>
            <p:cNvSpPr/>
            <p:nvPr/>
          </p:nvSpPr>
          <p:spPr>
            <a:xfrm flipH="1">
              <a:off x="7236970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009DDF66-053C-2E49-68DD-632FCB58DD34}"/>
                </a:ext>
              </a:extLst>
            </p:cNvPr>
            <p:cNvSpPr/>
            <p:nvPr/>
          </p:nvSpPr>
          <p:spPr>
            <a:xfrm flipH="1">
              <a:off x="7809798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64630D5E-C2E6-B5F7-B408-49BB86CCE252}"/>
                </a:ext>
              </a:extLst>
            </p:cNvPr>
            <p:cNvSpPr/>
            <p:nvPr/>
          </p:nvSpPr>
          <p:spPr>
            <a:xfrm flipH="1">
              <a:off x="8382556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AB5D736E-BDBB-B445-FEA8-D85822646CE5}"/>
                </a:ext>
              </a:extLst>
            </p:cNvPr>
            <p:cNvSpPr/>
            <p:nvPr/>
          </p:nvSpPr>
          <p:spPr>
            <a:xfrm flipH="1">
              <a:off x="8955454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97B743EA-F422-29E0-3FEA-D992CEAE378D}"/>
                </a:ext>
              </a:extLst>
            </p:cNvPr>
            <p:cNvSpPr/>
            <p:nvPr/>
          </p:nvSpPr>
          <p:spPr>
            <a:xfrm flipH="1">
              <a:off x="9528352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718831AA-4CC6-B6C3-6031-B105B5AAC62A}"/>
                </a:ext>
              </a:extLst>
            </p:cNvPr>
            <p:cNvSpPr/>
            <p:nvPr/>
          </p:nvSpPr>
          <p:spPr>
            <a:xfrm flipH="1">
              <a:off x="10101180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AC0177D2-1846-4307-9DE2-F9B22F686D74}"/>
                </a:ext>
              </a:extLst>
            </p:cNvPr>
            <p:cNvSpPr/>
            <p:nvPr/>
          </p:nvSpPr>
          <p:spPr>
            <a:xfrm flipH="1">
              <a:off x="10674872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0715C12D-FC74-AAEE-76A3-9AFE2027D462}"/>
                </a:ext>
              </a:extLst>
            </p:cNvPr>
            <p:cNvSpPr/>
            <p:nvPr/>
          </p:nvSpPr>
          <p:spPr>
            <a:xfrm flipH="1">
              <a:off x="11247770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7FB4BBD7-FBC4-00E0-9BDD-C713B045B205}"/>
                </a:ext>
              </a:extLst>
            </p:cNvPr>
            <p:cNvSpPr/>
            <p:nvPr/>
          </p:nvSpPr>
          <p:spPr>
            <a:xfrm flipH="1">
              <a:off x="11820668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0AB96BFD-ED76-1B08-A49B-6EFC92B839C4}"/>
                </a:ext>
              </a:extLst>
            </p:cNvPr>
            <p:cNvSpPr/>
            <p:nvPr/>
          </p:nvSpPr>
          <p:spPr>
            <a:xfrm flipH="1">
              <a:off x="12393496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D9308D68-02D5-8F94-58F8-8FA837F079B4}"/>
                </a:ext>
              </a:extLst>
            </p:cNvPr>
            <p:cNvSpPr/>
            <p:nvPr/>
          </p:nvSpPr>
          <p:spPr>
            <a:xfrm flipH="1">
              <a:off x="12966324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F9661489-EDC4-F48F-43B6-5190034CBACF}"/>
                </a:ext>
              </a:extLst>
            </p:cNvPr>
            <p:cNvSpPr/>
            <p:nvPr/>
          </p:nvSpPr>
          <p:spPr>
            <a:xfrm flipH="1">
              <a:off x="13539222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6349E27E-220E-CB3C-16BB-019C275024F0}"/>
                </a:ext>
              </a:extLst>
            </p:cNvPr>
            <p:cNvSpPr/>
            <p:nvPr/>
          </p:nvSpPr>
          <p:spPr>
            <a:xfrm flipH="1">
              <a:off x="14112120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3304C394-6F04-2585-C7BF-8D927FB1B333}"/>
                </a:ext>
              </a:extLst>
            </p:cNvPr>
            <p:cNvSpPr/>
            <p:nvPr/>
          </p:nvSpPr>
          <p:spPr>
            <a:xfrm flipH="1">
              <a:off x="14684948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C52F6B9C-4981-DF9C-89AF-37B3B9489094}"/>
                </a:ext>
              </a:extLst>
            </p:cNvPr>
            <p:cNvSpPr/>
            <p:nvPr/>
          </p:nvSpPr>
          <p:spPr>
            <a:xfrm flipH="1">
              <a:off x="15251884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069AC4F1-E6C2-1E0E-412F-300080A6CC11}"/>
                </a:ext>
              </a:extLst>
            </p:cNvPr>
            <p:cNvSpPr/>
            <p:nvPr/>
          </p:nvSpPr>
          <p:spPr>
            <a:xfrm flipH="1">
              <a:off x="15824782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F6297AC6-A7EC-450F-0F48-00E266460101}"/>
                </a:ext>
              </a:extLst>
            </p:cNvPr>
            <p:cNvSpPr/>
            <p:nvPr/>
          </p:nvSpPr>
          <p:spPr>
            <a:xfrm flipH="1">
              <a:off x="16397680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BE10175F-676C-69F4-9588-E624D0A2EC72}"/>
                </a:ext>
              </a:extLst>
            </p:cNvPr>
            <p:cNvSpPr/>
            <p:nvPr/>
          </p:nvSpPr>
          <p:spPr>
            <a:xfrm rot="5400000" flipV="1">
              <a:off x="1125636" y="3190975"/>
              <a:ext cx="190989" cy="1909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FE4E5C35-91D4-2C48-2442-8B1E630D1A6B}"/>
                </a:ext>
              </a:extLst>
            </p:cNvPr>
            <p:cNvSpPr/>
            <p:nvPr/>
          </p:nvSpPr>
          <p:spPr>
            <a:xfrm rot="5400000" flipV="1">
              <a:off x="16971375" y="3190975"/>
              <a:ext cx="190989" cy="1909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69F41778-06C4-3CA5-3261-38E6A3D3AEC9}"/>
                </a:ext>
              </a:extLst>
            </p:cNvPr>
            <p:cNvSpPr/>
            <p:nvPr/>
          </p:nvSpPr>
          <p:spPr>
            <a:xfrm rot="5400000" flipV="1">
              <a:off x="17346462" y="3202404"/>
              <a:ext cx="190989" cy="1909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8AE1BDAA-2734-CD3F-79F2-8EE3BD8778A7}"/>
                </a:ext>
              </a:extLst>
            </p:cNvPr>
            <p:cNvSpPr/>
            <p:nvPr/>
          </p:nvSpPr>
          <p:spPr>
            <a:xfrm rot="5400000" flipV="1">
              <a:off x="747499" y="3190974"/>
              <a:ext cx="190989" cy="1909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</p:grpSp>
      <p:pic>
        <p:nvPicPr>
          <p:cNvPr id="80" name="그림 79" descr="상징, 그래픽, 레드, 픽셀이(가) 표시된 사진&#10;&#10;자동 생성된 설명">
            <a:extLst>
              <a:ext uri="{FF2B5EF4-FFF2-40B4-BE49-F238E27FC236}">
                <a16:creationId xmlns:a16="http://schemas.microsoft.com/office/drawing/2014/main" id="{CD1B0431-38FE-881D-BBB3-F6441920F74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8459" y="516730"/>
            <a:ext cx="918644" cy="918644"/>
          </a:xfrm>
          <a:prstGeom prst="rect">
            <a:avLst/>
          </a:prstGeom>
        </p:spPr>
      </p:pic>
      <p:pic>
        <p:nvPicPr>
          <p:cNvPr id="81" name="그림 80" descr="상징, 그래픽, 레드, 픽셀이(가) 표시된 사진&#10;&#10;자동 생성된 설명">
            <a:extLst>
              <a:ext uri="{FF2B5EF4-FFF2-40B4-BE49-F238E27FC236}">
                <a16:creationId xmlns:a16="http://schemas.microsoft.com/office/drawing/2014/main" id="{42216363-76C8-DCC5-1D38-063ACC4DA21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37103" y="516730"/>
            <a:ext cx="918644" cy="918644"/>
          </a:xfrm>
          <a:prstGeom prst="rect">
            <a:avLst/>
          </a:prstGeom>
        </p:spPr>
      </p:pic>
      <p:sp>
        <p:nvSpPr>
          <p:cNvPr id="82" name="TextBox 81">
            <a:extLst>
              <a:ext uri="{FF2B5EF4-FFF2-40B4-BE49-F238E27FC236}">
                <a16:creationId xmlns:a16="http://schemas.microsoft.com/office/drawing/2014/main" id="{79379C3C-8A18-7C06-A229-D8F2587D851B}"/>
              </a:ext>
            </a:extLst>
          </p:cNvPr>
          <p:cNvSpPr txBox="1"/>
          <p:nvPr/>
        </p:nvSpPr>
        <p:spPr>
          <a:xfrm>
            <a:off x="990599" y="1323878"/>
            <a:ext cx="1345872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0" dirty="0">
                <a:latin typeface="카페24 슈퍼매직 Bold" panose="03000800000000000000" pitchFamily="66" charset="-127"/>
                <a:ea typeface="카페24 슈퍼매직 Bold" panose="03000800000000000000" pitchFamily="66" charset="-127"/>
              </a:rPr>
              <a:t>+ DEMO</a:t>
            </a:r>
            <a:endParaRPr lang="ko-KR" altLang="en-US" sz="6600" dirty="0">
              <a:latin typeface="카페24 슈퍼매직 Bold" panose="03000800000000000000" pitchFamily="66" charset="-127"/>
              <a:ea typeface="카페24 슈퍼매직 Bold" panose="03000800000000000000" pitchFamily="66" charset="-127"/>
            </a:endParaRPr>
          </a:p>
        </p:txBody>
      </p:sp>
      <p:pic>
        <p:nvPicPr>
          <p:cNvPr id="83" name="그림 82" descr="상징, 그래픽, 레드, 픽셀이(가) 표시된 사진&#10;&#10;자동 생성된 설명">
            <a:extLst>
              <a:ext uri="{FF2B5EF4-FFF2-40B4-BE49-F238E27FC236}">
                <a16:creationId xmlns:a16="http://schemas.microsoft.com/office/drawing/2014/main" id="{0E18ADBF-678D-09D0-CE33-816350F30B8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55747" y="516730"/>
            <a:ext cx="918644" cy="918644"/>
          </a:xfrm>
          <a:prstGeom prst="rect">
            <a:avLst/>
          </a:prstGeom>
        </p:spPr>
      </p:pic>
      <p:pic>
        <p:nvPicPr>
          <p:cNvPr id="84" name="그림 83" descr="상징, 그래픽, 레드, 픽셀이(가) 표시된 사진&#10;&#10;자동 생성된 설명">
            <a:extLst>
              <a:ext uri="{FF2B5EF4-FFF2-40B4-BE49-F238E27FC236}">
                <a16:creationId xmlns:a16="http://schemas.microsoft.com/office/drawing/2014/main" id="{E8B4823F-E350-5A66-0D42-2A10C0EAE6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74391" y="516730"/>
            <a:ext cx="918644" cy="918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4864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>
            <a:off x="1491480" y="7693985"/>
            <a:ext cx="386090" cy="349587"/>
          </a:xfrm>
          <a:custGeom>
            <a:avLst/>
            <a:gdLst/>
            <a:ahLst/>
            <a:cxnLst/>
            <a:rect l="l" t="t" r="r" b="b"/>
            <a:pathLst>
              <a:path w="386090" h="349587">
                <a:moveTo>
                  <a:pt x="0" y="0"/>
                </a:moveTo>
                <a:lnTo>
                  <a:pt x="386089" y="0"/>
                </a:lnTo>
                <a:lnTo>
                  <a:pt x="386089" y="349587"/>
                </a:lnTo>
                <a:lnTo>
                  <a:pt x="0" y="3495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Freeform 6"/>
          <p:cNvSpPr/>
          <p:nvPr/>
        </p:nvSpPr>
        <p:spPr>
          <a:xfrm>
            <a:off x="5121149" y="853907"/>
            <a:ext cx="386090" cy="349587"/>
          </a:xfrm>
          <a:custGeom>
            <a:avLst/>
            <a:gdLst/>
            <a:ahLst/>
            <a:cxnLst/>
            <a:rect l="l" t="t" r="r" b="b"/>
            <a:pathLst>
              <a:path w="386090" h="349587">
                <a:moveTo>
                  <a:pt x="0" y="0"/>
                </a:moveTo>
                <a:lnTo>
                  <a:pt x="386090" y="0"/>
                </a:lnTo>
                <a:lnTo>
                  <a:pt x="386090" y="349586"/>
                </a:lnTo>
                <a:lnTo>
                  <a:pt x="0" y="3495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" name="Freeform 7"/>
          <p:cNvSpPr/>
          <p:nvPr/>
        </p:nvSpPr>
        <p:spPr>
          <a:xfrm>
            <a:off x="14908842" y="4848780"/>
            <a:ext cx="386090" cy="349587"/>
          </a:xfrm>
          <a:custGeom>
            <a:avLst/>
            <a:gdLst/>
            <a:ahLst/>
            <a:cxnLst/>
            <a:rect l="l" t="t" r="r" b="b"/>
            <a:pathLst>
              <a:path w="386090" h="349587">
                <a:moveTo>
                  <a:pt x="0" y="0"/>
                </a:moveTo>
                <a:lnTo>
                  <a:pt x="386090" y="0"/>
                </a:lnTo>
                <a:lnTo>
                  <a:pt x="386090" y="349586"/>
                </a:lnTo>
                <a:lnTo>
                  <a:pt x="0" y="3495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8" name="Freeform 8"/>
          <p:cNvSpPr/>
          <p:nvPr/>
        </p:nvSpPr>
        <p:spPr>
          <a:xfrm>
            <a:off x="10583877" y="1492623"/>
            <a:ext cx="386090" cy="349587"/>
          </a:xfrm>
          <a:custGeom>
            <a:avLst/>
            <a:gdLst/>
            <a:ahLst/>
            <a:cxnLst/>
            <a:rect l="l" t="t" r="r" b="b"/>
            <a:pathLst>
              <a:path w="386090" h="349587">
                <a:moveTo>
                  <a:pt x="0" y="0"/>
                </a:moveTo>
                <a:lnTo>
                  <a:pt x="386089" y="0"/>
                </a:lnTo>
                <a:lnTo>
                  <a:pt x="386089" y="349586"/>
                </a:lnTo>
                <a:lnTo>
                  <a:pt x="0" y="3495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9" name="Freeform 9"/>
          <p:cNvSpPr/>
          <p:nvPr/>
        </p:nvSpPr>
        <p:spPr>
          <a:xfrm>
            <a:off x="5247859" y="8908713"/>
            <a:ext cx="386090" cy="349587"/>
          </a:xfrm>
          <a:custGeom>
            <a:avLst/>
            <a:gdLst/>
            <a:ahLst/>
            <a:cxnLst/>
            <a:rect l="l" t="t" r="r" b="b"/>
            <a:pathLst>
              <a:path w="386090" h="349587">
                <a:moveTo>
                  <a:pt x="0" y="0"/>
                </a:moveTo>
                <a:lnTo>
                  <a:pt x="386090" y="0"/>
                </a:lnTo>
                <a:lnTo>
                  <a:pt x="386090" y="349587"/>
                </a:lnTo>
                <a:lnTo>
                  <a:pt x="0" y="3495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0" name="Freeform 10"/>
          <p:cNvSpPr/>
          <p:nvPr/>
        </p:nvSpPr>
        <p:spPr>
          <a:xfrm>
            <a:off x="1491480" y="2896177"/>
            <a:ext cx="386090" cy="349587"/>
          </a:xfrm>
          <a:custGeom>
            <a:avLst/>
            <a:gdLst/>
            <a:ahLst/>
            <a:cxnLst/>
            <a:rect l="l" t="t" r="r" b="b"/>
            <a:pathLst>
              <a:path w="386090" h="349587">
                <a:moveTo>
                  <a:pt x="0" y="0"/>
                </a:moveTo>
                <a:lnTo>
                  <a:pt x="386089" y="0"/>
                </a:lnTo>
                <a:lnTo>
                  <a:pt x="386089" y="349587"/>
                </a:lnTo>
                <a:lnTo>
                  <a:pt x="0" y="3495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1" name="Freeform 11"/>
          <p:cNvSpPr/>
          <p:nvPr/>
        </p:nvSpPr>
        <p:spPr>
          <a:xfrm>
            <a:off x="12482648" y="7205056"/>
            <a:ext cx="386090" cy="349587"/>
          </a:xfrm>
          <a:custGeom>
            <a:avLst/>
            <a:gdLst/>
            <a:ahLst/>
            <a:cxnLst/>
            <a:rect l="l" t="t" r="r" b="b"/>
            <a:pathLst>
              <a:path w="386090" h="349587">
                <a:moveTo>
                  <a:pt x="0" y="0"/>
                </a:moveTo>
                <a:lnTo>
                  <a:pt x="386090" y="0"/>
                </a:lnTo>
                <a:lnTo>
                  <a:pt x="386090" y="349587"/>
                </a:lnTo>
                <a:lnTo>
                  <a:pt x="0" y="3495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2" name="Freeform 12"/>
          <p:cNvSpPr/>
          <p:nvPr/>
        </p:nvSpPr>
        <p:spPr>
          <a:xfrm>
            <a:off x="17066255" y="2896177"/>
            <a:ext cx="386090" cy="349587"/>
          </a:xfrm>
          <a:custGeom>
            <a:avLst/>
            <a:gdLst/>
            <a:ahLst/>
            <a:cxnLst/>
            <a:rect l="l" t="t" r="r" b="b"/>
            <a:pathLst>
              <a:path w="386090" h="349587">
                <a:moveTo>
                  <a:pt x="0" y="0"/>
                </a:moveTo>
                <a:lnTo>
                  <a:pt x="386090" y="0"/>
                </a:lnTo>
                <a:lnTo>
                  <a:pt x="386090" y="349587"/>
                </a:lnTo>
                <a:lnTo>
                  <a:pt x="0" y="3495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3" name="Freeform 13"/>
          <p:cNvSpPr/>
          <p:nvPr/>
        </p:nvSpPr>
        <p:spPr>
          <a:xfrm>
            <a:off x="15533894" y="679113"/>
            <a:ext cx="386090" cy="349587"/>
          </a:xfrm>
          <a:custGeom>
            <a:avLst/>
            <a:gdLst/>
            <a:ahLst/>
            <a:cxnLst/>
            <a:rect l="l" t="t" r="r" b="b"/>
            <a:pathLst>
              <a:path w="386090" h="349587">
                <a:moveTo>
                  <a:pt x="0" y="0"/>
                </a:moveTo>
                <a:lnTo>
                  <a:pt x="386090" y="0"/>
                </a:lnTo>
                <a:lnTo>
                  <a:pt x="386090" y="349587"/>
                </a:lnTo>
                <a:lnTo>
                  <a:pt x="0" y="3495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4" name="Freeform 14"/>
          <p:cNvSpPr/>
          <p:nvPr/>
        </p:nvSpPr>
        <p:spPr>
          <a:xfrm>
            <a:off x="4155396" y="5265318"/>
            <a:ext cx="386090" cy="349587"/>
          </a:xfrm>
          <a:custGeom>
            <a:avLst/>
            <a:gdLst/>
            <a:ahLst/>
            <a:cxnLst/>
            <a:rect l="l" t="t" r="r" b="b"/>
            <a:pathLst>
              <a:path w="386090" h="349587">
                <a:moveTo>
                  <a:pt x="0" y="0"/>
                </a:moveTo>
                <a:lnTo>
                  <a:pt x="386090" y="0"/>
                </a:lnTo>
                <a:lnTo>
                  <a:pt x="386090" y="349586"/>
                </a:lnTo>
                <a:lnTo>
                  <a:pt x="0" y="3495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5" name="Freeform 15"/>
          <p:cNvSpPr/>
          <p:nvPr/>
        </p:nvSpPr>
        <p:spPr>
          <a:xfrm>
            <a:off x="16751985" y="7693985"/>
            <a:ext cx="386090" cy="349587"/>
          </a:xfrm>
          <a:custGeom>
            <a:avLst/>
            <a:gdLst/>
            <a:ahLst/>
            <a:cxnLst/>
            <a:rect l="l" t="t" r="r" b="b"/>
            <a:pathLst>
              <a:path w="386090" h="349587">
                <a:moveTo>
                  <a:pt x="0" y="0"/>
                </a:moveTo>
                <a:lnTo>
                  <a:pt x="386090" y="0"/>
                </a:lnTo>
                <a:lnTo>
                  <a:pt x="386090" y="349587"/>
                </a:lnTo>
                <a:lnTo>
                  <a:pt x="0" y="3495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6" name="Freeform 16"/>
          <p:cNvSpPr/>
          <p:nvPr/>
        </p:nvSpPr>
        <p:spPr>
          <a:xfrm>
            <a:off x="13910699" y="9594402"/>
            <a:ext cx="386090" cy="349587"/>
          </a:xfrm>
          <a:custGeom>
            <a:avLst/>
            <a:gdLst/>
            <a:ahLst/>
            <a:cxnLst/>
            <a:rect l="l" t="t" r="r" b="b"/>
            <a:pathLst>
              <a:path w="386090" h="349587">
                <a:moveTo>
                  <a:pt x="0" y="0"/>
                </a:moveTo>
                <a:lnTo>
                  <a:pt x="386090" y="0"/>
                </a:lnTo>
                <a:lnTo>
                  <a:pt x="386090" y="349587"/>
                </a:lnTo>
                <a:lnTo>
                  <a:pt x="0" y="3495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4" name="TextBox 9">
            <a:extLst>
              <a:ext uri="{FF2B5EF4-FFF2-40B4-BE49-F238E27FC236}">
                <a16:creationId xmlns:a16="http://schemas.microsoft.com/office/drawing/2014/main" id="{4F1E886E-FF14-1DC3-99A1-C0A1F123A655}"/>
              </a:ext>
            </a:extLst>
          </p:cNvPr>
          <p:cNvSpPr txBox="1"/>
          <p:nvPr/>
        </p:nvSpPr>
        <p:spPr>
          <a:xfrm>
            <a:off x="2754106" y="4723676"/>
            <a:ext cx="12779788" cy="21640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264"/>
              </a:lnSpc>
            </a:pPr>
            <a:r>
              <a:rPr lang="ko-KR" altLang="en-US" sz="18000" dirty="0">
                <a:ln>
                  <a:solidFill>
                    <a:schemeClr val="accent1">
                      <a:lumMod val="20000"/>
                      <a:lumOff val="80000"/>
                    </a:schemeClr>
                  </a:solidFill>
                </a:ln>
                <a:latin typeface="던파 비트비트체 v2" panose="02040503000000000000" pitchFamily="18" charset="-127"/>
                <a:ea typeface="던파 비트비트체 v2" panose="02040503000000000000" pitchFamily="18" charset="-127"/>
                <a:cs typeface="Dreaming Outloud Pro" panose="03050502040302030504" pitchFamily="66" charset="0"/>
              </a:rPr>
              <a:t>감사합니다</a:t>
            </a:r>
            <a:endParaRPr lang="en-US" sz="18000" dirty="0"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  <a:latin typeface="던파 비트비트체 v2" panose="02040503000000000000" pitchFamily="18" charset="-127"/>
              <a:ea typeface="던파 비트비트체 v2" panose="02040503000000000000" pitchFamily="18" charset="-127"/>
              <a:cs typeface="Dreaming Outloud Pro" panose="03050502040302030504" pitchFamily="66" charset="0"/>
            </a:endParaRPr>
          </a:p>
        </p:txBody>
      </p:sp>
      <p:sp>
        <p:nvSpPr>
          <p:cNvPr id="56" name="Freeform 4">
            <a:extLst>
              <a:ext uri="{FF2B5EF4-FFF2-40B4-BE49-F238E27FC236}">
                <a16:creationId xmlns:a16="http://schemas.microsoft.com/office/drawing/2014/main" id="{1CBF8BD3-0B47-EFFE-DF45-914A2071FAF8}"/>
              </a:ext>
            </a:extLst>
          </p:cNvPr>
          <p:cNvSpPr/>
          <p:nvPr/>
        </p:nvSpPr>
        <p:spPr>
          <a:xfrm rot="19921695">
            <a:off x="14468639" y="6255099"/>
            <a:ext cx="1111549" cy="1434405"/>
          </a:xfrm>
          <a:custGeom>
            <a:avLst/>
            <a:gdLst/>
            <a:ahLst/>
            <a:cxnLst/>
            <a:rect l="l" t="t" r="r" b="b"/>
            <a:pathLst>
              <a:path w="1111549" h="1434405">
                <a:moveTo>
                  <a:pt x="0" y="0"/>
                </a:moveTo>
                <a:lnTo>
                  <a:pt x="1111548" y="0"/>
                </a:lnTo>
                <a:lnTo>
                  <a:pt x="1111548" y="1434405"/>
                </a:lnTo>
                <a:lnTo>
                  <a:pt x="0" y="143440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pic>
        <p:nvPicPr>
          <p:cNvPr id="57" name="그림 56" descr="상징, 그래픽, 레드, 픽셀이(가) 표시된 사진&#10;&#10;자동 생성된 설명">
            <a:extLst>
              <a:ext uri="{FF2B5EF4-FFF2-40B4-BE49-F238E27FC236}">
                <a16:creationId xmlns:a16="http://schemas.microsoft.com/office/drawing/2014/main" id="{706D4284-BD05-581B-E856-8F0B0B94428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51736" y="8851626"/>
            <a:ext cx="918644" cy="918644"/>
          </a:xfrm>
          <a:prstGeom prst="rect">
            <a:avLst/>
          </a:prstGeom>
        </p:spPr>
      </p:pic>
      <p:pic>
        <p:nvPicPr>
          <p:cNvPr id="58" name="그림 57" descr="상징, 그래픽이(가) 표시된 사진&#10;&#10;자동 생성된 설명">
            <a:extLst>
              <a:ext uri="{FF2B5EF4-FFF2-40B4-BE49-F238E27FC236}">
                <a16:creationId xmlns:a16="http://schemas.microsoft.com/office/drawing/2014/main" id="{DC38CD71-BB18-D766-FE4D-9BBFBDC016D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70380" y="8851626"/>
            <a:ext cx="918644" cy="918644"/>
          </a:xfrm>
          <a:prstGeom prst="rect">
            <a:avLst/>
          </a:prstGeom>
        </p:spPr>
      </p:pic>
      <p:pic>
        <p:nvPicPr>
          <p:cNvPr id="59" name="그림 58" descr="상징, 그래픽, 레드, 픽셀이(가) 표시된 사진&#10;&#10;자동 생성된 설명">
            <a:extLst>
              <a:ext uri="{FF2B5EF4-FFF2-40B4-BE49-F238E27FC236}">
                <a16:creationId xmlns:a16="http://schemas.microsoft.com/office/drawing/2014/main" id="{D23A7FB4-F81A-5CEB-D2EE-C97B6C705C6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33092" y="8851626"/>
            <a:ext cx="918644" cy="918644"/>
          </a:xfrm>
          <a:prstGeom prst="rect">
            <a:avLst/>
          </a:prstGeom>
        </p:spPr>
      </p:pic>
      <p:pic>
        <p:nvPicPr>
          <p:cNvPr id="60" name="그림 59" descr="상징, 그래픽, 레드, 픽셀이(가) 표시된 사진&#10;&#10;자동 생성된 설명">
            <a:extLst>
              <a:ext uri="{FF2B5EF4-FFF2-40B4-BE49-F238E27FC236}">
                <a16:creationId xmlns:a16="http://schemas.microsoft.com/office/drawing/2014/main" id="{0ED736A0-EE9E-8C69-5C7D-95DCB3FAD1C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4448" y="8850552"/>
            <a:ext cx="918644" cy="918644"/>
          </a:xfrm>
          <a:prstGeom prst="rect">
            <a:avLst/>
          </a:prstGeom>
        </p:spPr>
      </p:pic>
      <p:pic>
        <p:nvPicPr>
          <p:cNvPr id="61" name="그림 60" descr="상징, 그래픽, 레드, 픽셀이(가) 표시된 사진&#10;&#10;자동 생성된 설명">
            <a:extLst>
              <a:ext uri="{FF2B5EF4-FFF2-40B4-BE49-F238E27FC236}">
                <a16:creationId xmlns:a16="http://schemas.microsoft.com/office/drawing/2014/main" id="{B068783E-BDE6-4763-53A6-93C0881F2D0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95804" y="8851626"/>
            <a:ext cx="918644" cy="918644"/>
          </a:xfrm>
          <a:prstGeom prst="rect">
            <a:avLst/>
          </a:prstGeom>
        </p:spPr>
      </p:pic>
      <p:grpSp>
        <p:nvGrpSpPr>
          <p:cNvPr id="62" name="그룹 61">
            <a:extLst>
              <a:ext uri="{FF2B5EF4-FFF2-40B4-BE49-F238E27FC236}">
                <a16:creationId xmlns:a16="http://schemas.microsoft.com/office/drawing/2014/main" id="{61342627-9767-B4A2-3BB6-B668E2AE4E7D}"/>
              </a:ext>
            </a:extLst>
          </p:cNvPr>
          <p:cNvGrpSpPr/>
          <p:nvPr/>
        </p:nvGrpSpPr>
        <p:grpSpPr>
          <a:xfrm>
            <a:off x="653572" y="685019"/>
            <a:ext cx="5193194" cy="1082952"/>
            <a:chOff x="623092" y="515654"/>
            <a:chExt cx="5193194" cy="1082952"/>
          </a:xfrm>
        </p:grpSpPr>
        <p:pic>
          <p:nvPicPr>
            <p:cNvPr id="63" name="그림 62" descr="폰트, 상징, 그래픽, 로고이(가) 표시된 사진&#10;&#10;자동 생성된 설명">
              <a:extLst>
                <a:ext uri="{FF2B5EF4-FFF2-40B4-BE49-F238E27FC236}">
                  <a16:creationId xmlns:a16="http://schemas.microsoft.com/office/drawing/2014/main" id="{ED0B3EE4-F896-CB12-9C29-458F10952BD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65396" y="515654"/>
              <a:ext cx="2450890" cy="1082952"/>
            </a:xfrm>
            <a:prstGeom prst="rect">
              <a:avLst/>
            </a:prstGeom>
          </p:spPr>
        </p:pic>
        <p:pic>
          <p:nvPicPr>
            <p:cNvPr id="64" name="그림 63" descr="상징, 폰트, 스크린샷, 그래픽이(가) 표시된 사진&#10;&#10;자동 생성된 설명">
              <a:extLst>
                <a:ext uri="{FF2B5EF4-FFF2-40B4-BE49-F238E27FC236}">
                  <a16:creationId xmlns:a16="http://schemas.microsoft.com/office/drawing/2014/main" id="{E478795B-B6EF-85B1-8E02-CFB8513E613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3092" y="515654"/>
              <a:ext cx="2450892" cy="108295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11A4358D-BA84-7E88-4C63-F741FD5F0722}"/>
              </a:ext>
            </a:extLst>
          </p:cNvPr>
          <p:cNvSpPr txBox="1"/>
          <p:nvPr/>
        </p:nvSpPr>
        <p:spPr>
          <a:xfrm>
            <a:off x="1912852" y="3771900"/>
            <a:ext cx="9144000" cy="48248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4000" i="0" u="none" strike="noStrike" dirty="0">
                <a:solidFill>
                  <a:srgbClr val="000000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1. </a:t>
            </a:r>
            <a:r>
              <a:rPr lang="ko-KR" altLang="en-US" sz="4000" i="0" u="none" strike="noStrike" dirty="0">
                <a:solidFill>
                  <a:srgbClr val="000000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개인별 준비 현황</a:t>
            </a:r>
            <a:endParaRPr lang="en-US" altLang="ko-KR" sz="4000" i="0" u="none" strike="noStrike" dirty="0">
              <a:solidFill>
                <a:srgbClr val="000000"/>
              </a:solidFill>
              <a:effectLst/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  <a:p>
            <a:pPr rtl="0" fontAlgn="base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4000" i="0" u="none" strike="noStrike" dirty="0">
                <a:solidFill>
                  <a:srgbClr val="000000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2. </a:t>
            </a:r>
            <a:r>
              <a:rPr lang="ko-KR" altLang="en-US" sz="4000" i="0" u="none" strike="noStrike" dirty="0">
                <a:solidFill>
                  <a:srgbClr val="000000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개발 환경</a:t>
            </a:r>
          </a:p>
          <a:p>
            <a:pPr rtl="0" fontAlgn="base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4000" i="0" u="none" strike="noStrike" dirty="0">
                <a:solidFill>
                  <a:srgbClr val="000000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3. </a:t>
            </a:r>
            <a:r>
              <a:rPr lang="ko-KR" altLang="en-US" sz="4000" i="0" u="none" strike="noStrike" dirty="0">
                <a:solidFill>
                  <a:srgbClr val="000000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연구 목적</a:t>
            </a:r>
          </a:p>
          <a:p>
            <a:pPr rtl="0" fontAlgn="base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4000" i="0" u="none" strike="noStrike" dirty="0">
                <a:solidFill>
                  <a:srgbClr val="000000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4. </a:t>
            </a:r>
            <a:r>
              <a:rPr lang="ko-KR" altLang="en-US" sz="4000" i="0" u="none" strike="noStrike" dirty="0">
                <a:solidFill>
                  <a:srgbClr val="000000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게임 소개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04F838C-E016-9201-0FCD-0ADBC3D620A1}"/>
              </a:ext>
            </a:extLst>
          </p:cNvPr>
          <p:cNvSpPr txBox="1"/>
          <p:nvPr/>
        </p:nvSpPr>
        <p:spPr>
          <a:xfrm>
            <a:off x="9302692" y="3771900"/>
            <a:ext cx="7638966" cy="48248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4000" i="0" u="none" strike="noStrike" dirty="0">
                <a:solidFill>
                  <a:srgbClr val="000000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5. </a:t>
            </a:r>
            <a:r>
              <a:rPr lang="ko-KR" altLang="en-US" sz="4000" i="0" u="none" strike="noStrike" dirty="0">
                <a:solidFill>
                  <a:srgbClr val="000000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게임 방법</a:t>
            </a:r>
            <a:endParaRPr lang="en-US" altLang="ko-KR" sz="4000" i="0" u="none" strike="noStrike" dirty="0">
              <a:solidFill>
                <a:srgbClr val="000000"/>
              </a:solidFill>
              <a:effectLst/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  <a:p>
            <a:pPr rtl="0" fontAlgn="base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4000" i="0" u="none" strike="noStrike" dirty="0">
                <a:solidFill>
                  <a:srgbClr val="000000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6. </a:t>
            </a:r>
            <a:r>
              <a:rPr lang="ko-KR" altLang="en-US" sz="4000" i="0" u="none" strike="noStrike" dirty="0">
                <a:solidFill>
                  <a:srgbClr val="000000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중점연구분야 및 기술적요소</a:t>
            </a:r>
          </a:p>
          <a:p>
            <a:pPr rtl="0" fontAlgn="base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4000" i="0" u="none" strike="noStrike" dirty="0">
                <a:solidFill>
                  <a:srgbClr val="000000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7. </a:t>
            </a:r>
            <a:r>
              <a:rPr lang="ko-KR" altLang="en-US" sz="4000" i="0" u="none" strike="noStrike" dirty="0">
                <a:solidFill>
                  <a:srgbClr val="000000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타 게임과의 차별성</a:t>
            </a:r>
          </a:p>
          <a:p>
            <a:pPr rtl="0" fontAlgn="base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4000" i="0" u="none" strike="noStrike" dirty="0">
                <a:solidFill>
                  <a:srgbClr val="000000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8. </a:t>
            </a:r>
            <a:r>
              <a:rPr lang="ko-KR" altLang="en-US" sz="4000" i="0" u="none" strike="noStrike" dirty="0">
                <a:solidFill>
                  <a:srgbClr val="000000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개발 일정 및 역할 분담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EA59BFD-4A6A-608C-2E45-2FCA9195A6FB}"/>
              </a:ext>
            </a:extLst>
          </p:cNvPr>
          <p:cNvSpPr txBox="1"/>
          <p:nvPr/>
        </p:nvSpPr>
        <p:spPr>
          <a:xfrm>
            <a:off x="990600" y="1323878"/>
            <a:ext cx="2667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0" dirty="0">
                <a:latin typeface="카페24 슈퍼매직 Bold" panose="03000800000000000000" pitchFamily="66" charset="-127"/>
                <a:ea typeface="카페24 슈퍼매직 Bold" panose="03000800000000000000" pitchFamily="66" charset="-127"/>
              </a:rPr>
              <a:t>목차</a:t>
            </a:r>
          </a:p>
        </p:txBody>
      </p:sp>
      <p:pic>
        <p:nvPicPr>
          <p:cNvPr id="59" name="그림 58" descr="블랙, 어둠이(가) 표시된 사진&#10;&#10;자동 생성된 설명">
            <a:extLst>
              <a:ext uri="{FF2B5EF4-FFF2-40B4-BE49-F238E27FC236}">
                <a16:creationId xmlns:a16="http://schemas.microsoft.com/office/drawing/2014/main" id="{5B8F5AD9-1458-5519-0118-199FCEC5EA6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8459" y="516730"/>
            <a:ext cx="918644" cy="918644"/>
          </a:xfrm>
          <a:prstGeom prst="rect">
            <a:avLst/>
          </a:prstGeom>
        </p:spPr>
      </p:pic>
      <p:pic>
        <p:nvPicPr>
          <p:cNvPr id="60" name="그림 59" descr="블랙, 어둠이(가) 표시된 사진&#10;&#10;자동 생성된 설명">
            <a:extLst>
              <a:ext uri="{FF2B5EF4-FFF2-40B4-BE49-F238E27FC236}">
                <a16:creationId xmlns:a16="http://schemas.microsoft.com/office/drawing/2014/main" id="{D438688A-C184-226D-D50B-E84D934213D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37103" y="516730"/>
            <a:ext cx="918644" cy="918644"/>
          </a:xfrm>
          <a:prstGeom prst="rect">
            <a:avLst/>
          </a:prstGeom>
        </p:spPr>
      </p:pic>
      <p:pic>
        <p:nvPicPr>
          <p:cNvPr id="61" name="그림 60" descr="블랙, 어둠이(가) 표시된 사진&#10;&#10;자동 생성된 설명">
            <a:extLst>
              <a:ext uri="{FF2B5EF4-FFF2-40B4-BE49-F238E27FC236}">
                <a16:creationId xmlns:a16="http://schemas.microsoft.com/office/drawing/2014/main" id="{E3DC4987-5277-6139-90DF-F9DC5BD5479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55747" y="516730"/>
            <a:ext cx="918644" cy="918644"/>
          </a:xfrm>
          <a:prstGeom prst="rect">
            <a:avLst/>
          </a:prstGeom>
        </p:spPr>
      </p:pic>
      <p:pic>
        <p:nvPicPr>
          <p:cNvPr id="62" name="그림 61" descr="블랙, 어둠이(가) 표시된 사진&#10;&#10;자동 생성된 설명">
            <a:extLst>
              <a:ext uri="{FF2B5EF4-FFF2-40B4-BE49-F238E27FC236}">
                <a16:creationId xmlns:a16="http://schemas.microsoft.com/office/drawing/2014/main" id="{BD90BD87-51D8-37B5-9694-47F4938CB35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74391" y="516730"/>
            <a:ext cx="918644" cy="918644"/>
          </a:xfrm>
          <a:prstGeom prst="rect">
            <a:avLst/>
          </a:prstGeom>
        </p:spPr>
      </p:pic>
      <p:grpSp>
        <p:nvGrpSpPr>
          <p:cNvPr id="68" name="그룹 67">
            <a:extLst>
              <a:ext uri="{FF2B5EF4-FFF2-40B4-BE49-F238E27FC236}">
                <a16:creationId xmlns:a16="http://schemas.microsoft.com/office/drawing/2014/main" id="{D957ECC8-6C25-D0E7-9671-3E9004398BD1}"/>
              </a:ext>
            </a:extLst>
          </p:cNvPr>
          <p:cNvGrpSpPr/>
          <p:nvPr/>
        </p:nvGrpSpPr>
        <p:grpSpPr>
          <a:xfrm>
            <a:off x="747496" y="3190977"/>
            <a:ext cx="16789958" cy="202419"/>
            <a:chOff x="747496" y="3190977"/>
            <a:chExt cx="16789958" cy="202419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436A9672-6EEC-2CD5-A6AF-703AECA4BFED}"/>
                </a:ext>
              </a:extLst>
            </p:cNvPr>
            <p:cNvSpPr/>
            <p:nvPr/>
          </p:nvSpPr>
          <p:spPr>
            <a:xfrm flipH="1">
              <a:off x="1508340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0D05930D-FC3F-7923-99F2-C7F96D5A4E2F}"/>
                </a:ext>
              </a:extLst>
            </p:cNvPr>
            <p:cNvSpPr/>
            <p:nvPr/>
          </p:nvSpPr>
          <p:spPr>
            <a:xfrm flipH="1">
              <a:off x="2081238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1B2962A9-B679-A808-28D5-C4F0636FEB98}"/>
                </a:ext>
              </a:extLst>
            </p:cNvPr>
            <p:cNvSpPr/>
            <p:nvPr/>
          </p:nvSpPr>
          <p:spPr>
            <a:xfrm flipH="1">
              <a:off x="2654136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3AEE7DC-CFB1-8B03-12FA-D31AA9E0DD47}"/>
                </a:ext>
              </a:extLst>
            </p:cNvPr>
            <p:cNvSpPr/>
            <p:nvPr/>
          </p:nvSpPr>
          <p:spPr>
            <a:xfrm flipH="1">
              <a:off x="3226964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DC707658-45A4-7026-810A-BA2E5D302D40}"/>
                </a:ext>
              </a:extLst>
            </p:cNvPr>
            <p:cNvSpPr/>
            <p:nvPr/>
          </p:nvSpPr>
          <p:spPr>
            <a:xfrm flipH="1">
              <a:off x="3799792" y="3191139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BE8A604C-760A-A7F6-5C49-CA3DD1ECA594}"/>
                </a:ext>
              </a:extLst>
            </p:cNvPr>
            <p:cNvSpPr/>
            <p:nvPr/>
          </p:nvSpPr>
          <p:spPr>
            <a:xfrm flipH="1">
              <a:off x="4372690" y="3191139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AB015B40-D329-10FE-3C0F-745418F9C416}"/>
                </a:ext>
              </a:extLst>
            </p:cNvPr>
            <p:cNvSpPr/>
            <p:nvPr/>
          </p:nvSpPr>
          <p:spPr>
            <a:xfrm flipH="1">
              <a:off x="4945588" y="3191139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F33AC310-C5A7-7078-DE8B-6C3D9FC3FEEC}"/>
                </a:ext>
              </a:extLst>
            </p:cNvPr>
            <p:cNvSpPr/>
            <p:nvPr/>
          </p:nvSpPr>
          <p:spPr>
            <a:xfrm flipH="1">
              <a:off x="5518416" y="3191139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7C1F66D9-A0D4-B4DE-0801-46C7D9728C7A}"/>
                </a:ext>
              </a:extLst>
            </p:cNvPr>
            <p:cNvSpPr/>
            <p:nvPr/>
          </p:nvSpPr>
          <p:spPr>
            <a:xfrm flipH="1">
              <a:off x="6091174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A418B4F6-A1FA-45B7-3AA7-F6C23587B4F2}"/>
                </a:ext>
              </a:extLst>
            </p:cNvPr>
            <p:cNvSpPr/>
            <p:nvPr/>
          </p:nvSpPr>
          <p:spPr>
            <a:xfrm flipH="1">
              <a:off x="6664072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B9305A6C-0571-085D-1068-BE8D0E777783}"/>
                </a:ext>
              </a:extLst>
            </p:cNvPr>
            <p:cNvSpPr/>
            <p:nvPr/>
          </p:nvSpPr>
          <p:spPr>
            <a:xfrm flipH="1">
              <a:off x="7236970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65279D21-CD73-2A77-DD88-42B9B2AAD372}"/>
                </a:ext>
              </a:extLst>
            </p:cNvPr>
            <p:cNvSpPr/>
            <p:nvPr/>
          </p:nvSpPr>
          <p:spPr>
            <a:xfrm flipH="1">
              <a:off x="7809798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C38486FC-A137-7C18-B4AD-8D18E39321EB}"/>
                </a:ext>
              </a:extLst>
            </p:cNvPr>
            <p:cNvSpPr/>
            <p:nvPr/>
          </p:nvSpPr>
          <p:spPr>
            <a:xfrm flipH="1">
              <a:off x="8382556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8C308B33-F74A-5177-B282-F27F20DC7664}"/>
                </a:ext>
              </a:extLst>
            </p:cNvPr>
            <p:cNvSpPr/>
            <p:nvPr/>
          </p:nvSpPr>
          <p:spPr>
            <a:xfrm flipH="1">
              <a:off x="8955454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F4130801-8F2C-4921-1CCE-BBD6E214E870}"/>
                </a:ext>
              </a:extLst>
            </p:cNvPr>
            <p:cNvSpPr/>
            <p:nvPr/>
          </p:nvSpPr>
          <p:spPr>
            <a:xfrm flipH="1">
              <a:off x="9528352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3AB0DB7C-D790-3C4B-B149-44EAD04C4581}"/>
                </a:ext>
              </a:extLst>
            </p:cNvPr>
            <p:cNvSpPr/>
            <p:nvPr/>
          </p:nvSpPr>
          <p:spPr>
            <a:xfrm flipH="1">
              <a:off x="10101180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1B8437A5-1B78-E941-E496-FE87D9ADA278}"/>
                </a:ext>
              </a:extLst>
            </p:cNvPr>
            <p:cNvSpPr/>
            <p:nvPr/>
          </p:nvSpPr>
          <p:spPr>
            <a:xfrm flipH="1">
              <a:off x="10674872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0B8AD441-7882-1555-8078-0A2C8B07115D}"/>
                </a:ext>
              </a:extLst>
            </p:cNvPr>
            <p:cNvSpPr/>
            <p:nvPr/>
          </p:nvSpPr>
          <p:spPr>
            <a:xfrm flipH="1">
              <a:off x="11247770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1F218DD1-EBC3-09FD-4424-CF9F076D0D9D}"/>
                </a:ext>
              </a:extLst>
            </p:cNvPr>
            <p:cNvSpPr/>
            <p:nvPr/>
          </p:nvSpPr>
          <p:spPr>
            <a:xfrm flipH="1">
              <a:off x="11820668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D2209E91-78E0-2CC8-27E0-45D7FCFA94B3}"/>
                </a:ext>
              </a:extLst>
            </p:cNvPr>
            <p:cNvSpPr/>
            <p:nvPr/>
          </p:nvSpPr>
          <p:spPr>
            <a:xfrm flipH="1">
              <a:off x="12393496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CBA400EF-06D5-9E9F-415D-26288FA78476}"/>
                </a:ext>
              </a:extLst>
            </p:cNvPr>
            <p:cNvSpPr/>
            <p:nvPr/>
          </p:nvSpPr>
          <p:spPr>
            <a:xfrm flipH="1">
              <a:off x="12966324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40BDC03C-125C-5B98-0C5C-9E8DE7052B2B}"/>
                </a:ext>
              </a:extLst>
            </p:cNvPr>
            <p:cNvSpPr/>
            <p:nvPr/>
          </p:nvSpPr>
          <p:spPr>
            <a:xfrm flipH="1">
              <a:off x="13539222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6B938031-5C32-3A17-5668-60684F7A0F12}"/>
                </a:ext>
              </a:extLst>
            </p:cNvPr>
            <p:cNvSpPr/>
            <p:nvPr/>
          </p:nvSpPr>
          <p:spPr>
            <a:xfrm flipH="1">
              <a:off x="14112120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E1B67B3C-A04D-101F-FE30-1EBA41D17321}"/>
                </a:ext>
              </a:extLst>
            </p:cNvPr>
            <p:cNvSpPr/>
            <p:nvPr/>
          </p:nvSpPr>
          <p:spPr>
            <a:xfrm flipH="1">
              <a:off x="14684948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347BF161-DD2D-D98B-C232-2A9138474D67}"/>
                </a:ext>
              </a:extLst>
            </p:cNvPr>
            <p:cNvSpPr/>
            <p:nvPr/>
          </p:nvSpPr>
          <p:spPr>
            <a:xfrm flipH="1">
              <a:off x="15251884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9125C293-7DF2-7F77-38CC-6134274EF24D}"/>
                </a:ext>
              </a:extLst>
            </p:cNvPr>
            <p:cNvSpPr/>
            <p:nvPr/>
          </p:nvSpPr>
          <p:spPr>
            <a:xfrm flipH="1">
              <a:off x="15824782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33824684-A4A6-538C-44D5-712B4E98E047}"/>
                </a:ext>
              </a:extLst>
            </p:cNvPr>
            <p:cNvSpPr/>
            <p:nvPr/>
          </p:nvSpPr>
          <p:spPr>
            <a:xfrm flipH="1">
              <a:off x="16397680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BBEE1EB9-494B-2D9F-6069-865788BBC04A}"/>
                </a:ext>
              </a:extLst>
            </p:cNvPr>
            <p:cNvSpPr/>
            <p:nvPr/>
          </p:nvSpPr>
          <p:spPr>
            <a:xfrm rot="5400000" flipV="1">
              <a:off x="1125636" y="3190975"/>
              <a:ext cx="190989" cy="1909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BA67A704-B448-3EBC-7635-D8EE91A07EE6}"/>
                </a:ext>
              </a:extLst>
            </p:cNvPr>
            <p:cNvSpPr/>
            <p:nvPr/>
          </p:nvSpPr>
          <p:spPr>
            <a:xfrm rot="5400000" flipV="1">
              <a:off x="16971375" y="3190975"/>
              <a:ext cx="190989" cy="1909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59CAC7A6-D5AF-E252-8A36-46D93BFDECDA}"/>
                </a:ext>
              </a:extLst>
            </p:cNvPr>
            <p:cNvSpPr/>
            <p:nvPr/>
          </p:nvSpPr>
          <p:spPr>
            <a:xfrm rot="5400000" flipV="1">
              <a:off x="17346462" y="3202404"/>
              <a:ext cx="190989" cy="1909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CD7AA202-D8F3-D0F7-66F7-F54B0F197CB9}"/>
                </a:ext>
              </a:extLst>
            </p:cNvPr>
            <p:cNvSpPr/>
            <p:nvPr/>
          </p:nvSpPr>
          <p:spPr>
            <a:xfrm rot="5400000" flipV="1">
              <a:off x="747499" y="3190974"/>
              <a:ext cx="190989" cy="1909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</p:grpSp>
      <p:pic>
        <p:nvPicPr>
          <p:cNvPr id="71" name="그림 70" descr="상징, 그래픽, 레드, 픽셀이(가) 표시된 사진&#10;&#10;자동 생성된 설명">
            <a:extLst>
              <a:ext uri="{FF2B5EF4-FFF2-40B4-BE49-F238E27FC236}">
                <a16:creationId xmlns:a16="http://schemas.microsoft.com/office/drawing/2014/main" id="{A7977148-91CD-0D52-960F-08F59B918EE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99815" y="516730"/>
            <a:ext cx="918644" cy="918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9507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그림 74" descr="상징, 그래픽, 레드, 픽셀이(가) 표시된 사진&#10;&#10;자동 생성된 설명">
            <a:extLst>
              <a:ext uri="{FF2B5EF4-FFF2-40B4-BE49-F238E27FC236}">
                <a16:creationId xmlns:a16="http://schemas.microsoft.com/office/drawing/2014/main" id="{0EE4DD01-4D66-DE52-D552-6B6D9699EA8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99815" y="516730"/>
            <a:ext cx="918644" cy="918644"/>
          </a:xfrm>
          <a:prstGeom prst="rect">
            <a:avLst/>
          </a:prstGeom>
        </p:spPr>
      </p:pic>
      <p:graphicFrame>
        <p:nvGraphicFramePr>
          <p:cNvPr id="52" name="표 51">
            <a:extLst>
              <a:ext uri="{FF2B5EF4-FFF2-40B4-BE49-F238E27FC236}">
                <a16:creationId xmlns:a16="http://schemas.microsoft.com/office/drawing/2014/main" id="{CEDA363B-18D8-1349-D5C6-E1FADEE10A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6595689"/>
              </p:ext>
            </p:extLst>
          </p:nvPr>
        </p:nvGraphicFramePr>
        <p:xfrm>
          <a:off x="696356" y="4457700"/>
          <a:ext cx="16895288" cy="4411296"/>
        </p:xfrm>
        <a:graphic>
          <a:graphicData uri="http://schemas.openxmlformats.org/drawingml/2006/table">
            <a:tbl>
              <a:tblPr/>
              <a:tblGrid>
                <a:gridCol w="2626879">
                  <a:extLst>
                    <a:ext uri="{9D8B030D-6E8A-4147-A177-3AD203B41FA5}">
                      <a16:colId xmlns:a16="http://schemas.microsoft.com/office/drawing/2014/main" val="797345268"/>
                    </a:ext>
                  </a:extLst>
                </a:gridCol>
                <a:gridCol w="3545571">
                  <a:extLst>
                    <a:ext uri="{9D8B030D-6E8A-4147-A177-3AD203B41FA5}">
                      <a16:colId xmlns:a16="http://schemas.microsoft.com/office/drawing/2014/main" val="3613050933"/>
                    </a:ext>
                  </a:extLst>
                </a:gridCol>
                <a:gridCol w="10722838">
                  <a:extLst>
                    <a:ext uri="{9D8B030D-6E8A-4147-A177-3AD203B41FA5}">
                      <a16:colId xmlns:a16="http://schemas.microsoft.com/office/drawing/2014/main" val="3025836244"/>
                    </a:ext>
                  </a:extLst>
                </a:gridCol>
              </a:tblGrid>
              <a:tr h="643170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0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이름</a:t>
                      </a:r>
                      <a:endParaRPr lang="ko-KR" altLang="en-US" sz="3000" b="0" dirty="0">
                        <a:solidFill>
                          <a:schemeClr val="bg1"/>
                        </a:solidFill>
                        <a:effectLst/>
                        <a:latin typeface="나눔스퀘어 네오 OTF Bold" panose="00000800000000000000" pitchFamily="50" charset="-127"/>
                        <a:ea typeface="나눔스퀘어 네오 OTF Bold" panose="00000800000000000000" pitchFamily="50" charset="-127"/>
                      </a:endParaRPr>
                    </a:p>
                  </a:txBody>
                  <a:tcPr marL="69920" marR="69920" marT="69920" marB="6992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0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역할</a:t>
                      </a:r>
                      <a:endParaRPr lang="ko-KR" altLang="en-US" sz="3000" b="0" dirty="0">
                        <a:solidFill>
                          <a:schemeClr val="bg1"/>
                        </a:solidFill>
                        <a:effectLst/>
                        <a:latin typeface="나눔스퀘어 네오 OTF Bold" panose="00000800000000000000" pitchFamily="50" charset="-127"/>
                        <a:ea typeface="나눔스퀘어 네오 OTF Bold" panose="00000800000000000000" pitchFamily="50" charset="-127"/>
                      </a:endParaRPr>
                    </a:p>
                  </a:txBody>
                  <a:tcPr marL="69920" marR="69920" marT="69920" marB="6992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0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수강과목</a:t>
                      </a:r>
                      <a:endParaRPr lang="ko-KR" altLang="en-US" sz="3000" b="0" dirty="0">
                        <a:solidFill>
                          <a:schemeClr val="bg1"/>
                        </a:solidFill>
                        <a:effectLst/>
                        <a:latin typeface="나눔스퀘어 네오 OTF Bold" panose="00000800000000000000" pitchFamily="50" charset="-127"/>
                        <a:ea typeface="나눔스퀘어 네오 OTF Bold" panose="00000800000000000000" pitchFamily="50" charset="-127"/>
                      </a:endParaRPr>
                    </a:p>
                  </a:txBody>
                  <a:tcPr marL="69920" marR="69920" marT="69920" marB="6992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3311351"/>
                  </a:ext>
                </a:extLst>
              </a:tr>
              <a:tr h="1256042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오다은</a:t>
                      </a:r>
                      <a:endParaRPr lang="ko-KR" altLang="en-US" sz="3000" dirty="0">
                        <a:effectLst/>
                        <a:latin typeface="나눔스퀘어 네오 OTF Bold" panose="00000800000000000000" pitchFamily="50" charset="-127"/>
                        <a:ea typeface="나눔스퀘어 네오 OTF Bold" panose="00000800000000000000" pitchFamily="50" charset="-127"/>
                      </a:endParaRPr>
                    </a:p>
                  </a:txBody>
                  <a:tcPr marL="69920" marR="69920" marT="69920" marB="6992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클라이언트</a:t>
                      </a:r>
                      <a:endParaRPr lang="ko-KR" altLang="en-US" sz="3000" dirty="0">
                        <a:effectLst/>
                        <a:latin typeface="나눔스퀘어 네오 OTF Bold" panose="00000800000000000000" pitchFamily="50" charset="-127"/>
                        <a:ea typeface="나눔스퀘어 네오 OTF Bold" panose="00000800000000000000" pitchFamily="50" charset="-127"/>
                      </a:endParaRPr>
                    </a:p>
                  </a:txBody>
                  <a:tcPr marL="69920" marR="69920" marT="69920" marB="6992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3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C, C++, STL, </a:t>
                      </a:r>
                      <a:r>
                        <a:rPr lang="ko-KR" altLang="en-US" sz="3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게임수학</a:t>
                      </a:r>
                      <a:r>
                        <a:rPr lang="en-US" altLang="ko-KR" sz="3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, </a:t>
                      </a:r>
                      <a:r>
                        <a:rPr lang="ko-KR" altLang="en-US" sz="3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컴퓨터 그래픽스</a:t>
                      </a:r>
                      <a:r>
                        <a:rPr lang="en-US" altLang="ko-KR" sz="3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, 3D</a:t>
                      </a:r>
                      <a:r>
                        <a:rPr lang="ko-KR" altLang="en-US" sz="3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게임프로그래밍</a:t>
                      </a:r>
                      <a:r>
                        <a:rPr lang="en-US" altLang="ko-KR" sz="3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1</a:t>
                      </a:r>
                      <a:endParaRPr lang="ko-KR" altLang="en-US" sz="3000" dirty="0">
                        <a:effectLst/>
                        <a:latin typeface="나눔스퀘어 네오 OTF Bold" panose="00000800000000000000" pitchFamily="50" charset="-127"/>
                        <a:ea typeface="나눔스퀘어 네오 OTF Bold" panose="00000800000000000000" pitchFamily="50" charset="-127"/>
                      </a:endParaRPr>
                    </a:p>
                  </a:txBody>
                  <a:tcPr marL="69920" marR="69920" marT="69920" marB="6992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5752554"/>
                  </a:ext>
                </a:extLst>
              </a:tr>
              <a:tr h="1256042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김규희</a:t>
                      </a:r>
                      <a:endParaRPr lang="ko-KR" altLang="en-US" sz="3000" dirty="0">
                        <a:effectLst/>
                        <a:latin typeface="나눔스퀘어 네오 OTF Bold" panose="00000800000000000000" pitchFamily="50" charset="-127"/>
                        <a:ea typeface="나눔스퀘어 네오 OTF Bold" panose="00000800000000000000" pitchFamily="50" charset="-127"/>
                      </a:endParaRPr>
                    </a:p>
                  </a:txBody>
                  <a:tcPr marL="69920" marR="69920" marT="69920" marB="6992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클라이언트</a:t>
                      </a:r>
                      <a:endParaRPr lang="ko-KR" altLang="en-US" sz="3000" dirty="0">
                        <a:effectLst/>
                        <a:latin typeface="나눔스퀘어 네오 OTF Bold" panose="00000800000000000000" pitchFamily="50" charset="-127"/>
                        <a:ea typeface="나눔스퀘어 네오 OTF Bold" panose="00000800000000000000" pitchFamily="50" charset="-127"/>
                      </a:endParaRPr>
                    </a:p>
                  </a:txBody>
                  <a:tcPr marL="69920" marR="69920" marT="69920" marB="6992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3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C, STL, </a:t>
                      </a:r>
                      <a:r>
                        <a:rPr lang="ko-KR" altLang="en-US" sz="3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게임수학</a:t>
                      </a:r>
                      <a:r>
                        <a:rPr lang="en-US" altLang="ko-KR" sz="3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, </a:t>
                      </a:r>
                      <a:r>
                        <a:rPr lang="ko-KR" altLang="en-US" sz="3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컴퓨터 그래픽스</a:t>
                      </a:r>
                      <a:r>
                        <a:rPr lang="en-US" altLang="ko-KR" sz="3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, 3D</a:t>
                      </a:r>
                      <a:r>
                        <a:rPr lang="ko-KR" altLang="en-US" sz="3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애니메이션</a:t>
                      </a:r>
                      <a:r>
                        <a:rPr lang="en-US" altLang="ko-KR" sz="3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1 </a:t>
                      </a:r>
                      <a:endParaRPr lang="ko-KR" altLang="en-US" sz="3000" dirty="0">
                        <a:effectLst/>
                        <a:latin typeface="나눔스퀘어 네오 OTF Bold" panose="00000800000000000000" pitchFamily="50" charset="-127"/>
                        <a:ea typeface="나눔스퀘어 네오 OTF Bold" panose="00000800000000000000" pitchFamily="50" charset="-127"/>
                      </a:endParaRPr>
                    </a:p>
                  </a:txBody>
                  <a:tcPr marL="69920" marR="69920" marT="69920" marB="6992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55263901"/>
                  </a:ext>
                </a:extLst>
              </a:tr>
              <a:tr h="1256042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강은혁</a:t>
                      </a:r>
                      <a:endParaRPr lang="ko-KR" altLang="en-US" sz="3000" dirty="0">
                        <a:effectLst/>
                        <a:latin typeface="나눔스퀘어 네오 OTF Bold" panose="00000800000000000000" pitchFamily="50" charset="-127"/>
                        <a:ea typeface="나눔스퀘어 네오 OTF Bold" panose="00000800000000000000" pitchFamily="50" charset="-127"/>
                      </a:endParaRPr>
                    </a:p>
                  </a:txBody>
                  <a:tcPr marL="69920" marR="69920" marT="69920" marB="6992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서버</a:t>
                      </a:r>
                      <a:endParaRPr lang="ko-KR" altLang="en-US" sz="3000" dirty="0">
                        <a:effectLst/>
                        <a:latin typeface="나눔스퀘어 네오 OTF Bold" panose="00000800000000000000" pitchFamily="50" charset="-127"/>
                        <a:ea typeface="나눔스퀘어 네오 OTF Bold" panose="00000800000000000000" pitchFamily="50" charset="-127"/>
                      </a:endParaRPr>
                    </a:p>
                  </a:txBody>
                  <a:tcPr marL="69920" marR="69920" marT="69920" marB="6992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3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C, C++, STL, </a:t>
                      </a:r>
                      <a:r>
                        <a:rPr lang="ko-KR" altLang="en-US" sz="3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게임수학</a:t>
                      </a:r>
                      <a:r>
                        <a:rPr lang="en-US" altLang="ko-KR" sz="3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, </a:t>
                      </a:r>
                      <a:r>
                        <a:rPr lang="ko-KR" altLang="en-US" sz="3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컴퓨터 그래픽스</a:t>
                      </a:r>
                      <a:r>
                        <a:rPr lang="en-US" altLang="ko-KR" sz="3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, 3D</a:t>
                      </a:r>
                      <a:r>
                        <a:rPr lang="ko-KR" altLang="en-US" sz="3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게임 프로그래밍</a:t>
                      </a:r>
                      <a:r>
                        <a:rPr lang="en-US" altLang="ko-KR" sz="3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1, </a:t>
                      </a:r>
                      <a:endParaRPr lang="ko-KR" altLang="en-US" sz="3000" dirty="0">
                        <a:effectLst/>
                        <a:latin typeface="나눔스퀘어 네오 OTF Bold" panose="00000800000000000000" pitchFamily="50" charset="-127"/>
                        <a:ea typeface="나눔스퀘어 네오 OTF Bold" panose="00000800000000000000" pitchFamily="50" charset="-127"/>
                      </a:endParaRPr>
                    </a:p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네트워크게임 프로그래밍</a:t>
                      </a:r>
                      <a:endParaRPr lang="ko-KR" altLang="en-US" sz="3000" dirty="0">
                        <a:effectLst/>
                        <a:latin typeface="나눔스퀘어 네오 OTF Bold" panose="00000800000000000000" pitchFamily="50" charset="-127"/>
                        <a:ea typeface="나눔스퀘어 네오 OTF Bold" panose="00000800000000000000" pitchFamily="50" charset="-127"/>
                      </a:endParaRPr>
                    </a:p>
                  </a:txBody>
                  <a:tcPr marL="69920" marR="69920" marT="69920" marB="6992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5916258"/>
                  </a:ext>
                </a:extLst>
              </a:tr>
            </a:tbl>
          </a:graphicData>
        </a:graphic>
      </p:graphicFrame>
      <p:sp>
        <p:nvSpPr>
          <p:cNvPr id="53" name="Rectangle 1">
            <a:extLst>
              <a:ext uri="{FF2B5EF4-FFF2-40B4-BE49-F238E27FC236}">
                <a16:creationId xmlns:a16="http://schemas.microsoft.com/office/drawing/2014/main" id="{649E4B02-633B-0B14-8BC4-FA7DB7E86C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6200" y="5296669"/>
            <a:ext cx="8229599" cy="4564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AC4DEB0-3719-8D8C-748B-25463C2B5913}"/>
              </a:ext>
            </a:extLst>
          </p:cNvPr>
          <p:cNvSpPr txBox="1"/>
          <p:nvPr/>
        </p:nvSpPr>
        <p:spPr>
          <a:xfrm>
            <a:off x="990600" y="1323878"/>
            <a:ext cx="876562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0" dirty="0">
                <a:latin typeface="카페24 슈퍼매직 Bold" panose="03000800000000000000" pitchFamily="66" charset="-127"/>
                <a:ea typeface="카페24 슈퍼매직 Bold" panose="03000800000000000000" pitchFamily="66" charset="-127"/>
              </a:rPr>
              <a:t>1. </a:t>
            </a:r>
            <a:r>
              <a:rPr lang="ko-KR" altLang="en-US" sz="9000" dirty="0">
                <a:latin typeface="카페24 슈퍼매직 Bold" panose="03000800000000000000" pitchFamily="66" charset="-127"/>
                <a:ea typeface="카페24 슈퍼매직 Bold" panose="03000800000000000000" pitchFamily="66" charset="-127"/>
              </a:rPr>
              <a:t>개인별 준비 현황</a:t>
            </a: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1EF69F5B-D5F2-EAE8-4D1F-5AB165134D2A}"/>
              </a:ext>
            </a:extLst>
          </p:cNvPr>
          <p:cNvGrpSpPr/>
          <p:nvPr/>
        </p:nvGrpSpPr>
        <p:grpSpPr>
          <a:xfrm>
            <a:off x="747496" y="3190977"/>
            <a:ext cx="16789958" cy="202419"/>
            <a:chOff x="747496" y="3190977"/>
            <a:chExt cx="16789958" cy="202419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B0CA9E2F-E24B-B6BD-3FD2-D3D72AB47696}"/>
                </a:ext>
              </a:extLst>
            </p:cNvPr>
            <p:cNvSpPr/>
            <p:nvPr/>
          </p:nvSpPr>
          <p:spPr>
            <a:xfrm flipH="1">
              <a:off x="1508340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533C7288-540B-539F-1305-8038F10C2BE8}"/>
                </a:ext>
              </a:extLst>
            </p:cNvPr>
            <p:cNvSpPr/>
            <p:nvPr/>
          </p:nvSpPr>
          <p:spPr>
            <a:xfrm flipH="1">
              <a:off x="2081238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4580C11E-AE70-2FEA-8FA7-5AD6EBA00E8E}"/>
                </a:ext>
              </a:extLst>
            </p:cNvPr>
            <p:cNvSpPr/>
            <p:nvPr/>
          </p:nvSpPr>
          <p:spPr>
            <a:xfrm flipH="1">
              <a:off x="2654136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9D8B579F-CE37-BFF5-E84F-4F86C68A8A51}"/>
                </a:ext>
              </a:extLst>
            </p:cNvPr>
            <p:cNvSpPr/>
            <p:nvPr/>
          </p:nvSpPr>
          <p:spPr>
            <a:xfrm flipH="1">
              <a:off x="3226964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1D807104-23FD-1170-BD38-97876EA1865A}"/>
                </a:ext>
              </a:extLst>
            </p:cNvPr>
            <p:cNvSpPr/>
            <p:nvPr/>
          </p:nvSpPr>
          <p:spPr>
            <a:xfrm flipH="1">
              <a:off x="3799792" y="3191139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77A9B5D2-9229-9721-8145-0A2C55055014}"/>
                </a:ext>
              </a:extLst>
            </p:cNvPr>
            <p:cNvSpPr/>
            <p:nvPr/>
          </p:nvSpPr>
          <p:spPr>
            <a:xfrm flipH="1">
              <a:off x="4372690" y="3191139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599DC889-ABF6-AA5F-87A4-0B48170B2B7E}"/>
                </a:ext>
              </a:extLst>
            </p:cNvPr>
            <p:cNvSpPr/>
            <p:nvPr/>
          </p:nvSpPr>
          <p:spPr>
            <a:xfrm flipH="1">
              <a:off x="4945588" y="3191139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404A07DC-7422-7197-B2D3-194872FDE055}"/>
                </a:ext>
              </a:extLst>
            </p:cNvPr>
            <p:cNvSpPr/>
            <p:nvPr/>
          </p:nvSpPr>
          <p:spPr>
            <a:xfrm flipH="1">
              <a:off x="5518416" y="3191139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97A739EF-ADE4-C5CE-0CC2-FF037C5D08B2}"/>
                </a:ext>
              </a:extLst>
            </p:cNvPr>
            <p:cNvSpPr/>
            <p:nvPr/>
          </p:nvSpPr>
          <p:spPr>
            <a:xfrm flipH="1">
              <a:off x="6091174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F1BB319D-B528-B138-F263-9E2FCF870614}"/>
                </a:ext>
              </a:extLst>
            </p:cNvPr>
            <p:cNvSpPr/>
            <p:nvPr/>
          </p:nvSpPr>
          <p:spPr>
            <a:xfrm flipH="1">
              <a:off x="6664072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614D41CB-3471-FCB7-1B27-0A5660F6F093}"/>
                </a:ext>
              </a:extLst>
            </p:cNvPr>
            <p:cNvSpPr/>
            <p:nvPr/>
          </p:nvSpPr>
          <p:spPr>
            <a:xfrm flipH="1">
              <a:off x="7236970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90339E06-9ACA-00C8-781D-E892A112737D}"/>
                </a:ext>
              </a:extLst>
            </p:cNvPr>
            <p:cNvSpPr/>
            <p:nvPr/>
          </p:nvSpPr>
          <p:spPr>
            <a:xfrm flipH="1">
              <a:off x="7809798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1581FAA9-E94E-BE52-5BBD-9623413B782D}"/>
                </a:ext>
              </a:extLst>
            </p:cNvPr>
            <p:cNvSpPr/>
            <p:nvPr/>
          </p:nvSpPr>
          <p:spPr>
            <a:xfrm flipH="1">
              <a:off x="8382556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33002FF0-F378-5640-C9A9-9956F797B2DC}"/>
                </a:ext>
              </a:extLst>
            </p:cNvPr>
            <p:cNvSpPr/>
            <p:nvPr/>
          </p:nvSpPr>
          <p:spPr>
            <a:xfrm flipH="1">
              <a:off x="8955454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298F22B7-2D25-132F-82F1-A2D93CB73DB9}"/>
                </a:ext>
              </a:extLst>
            </p:cNvPr>
            <p:cNvSpPr/>
            <p:nvPr/>
          </p:nvSpPr>
          <p:spPr>
            <a:xfrm flipH="1">
              <a:off x="9528352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A5D26BF9-FF2B-902A-7F09-48727E39BBB9}"/>
                </a:ext>
              </a:extLst>
            </p:cNvPr>
            <p:cNvSpPr/>
            <p:nvPr/>
          </p:nvSpPr>
          <p:spPr>
            <a:xfrm flipH="1">
              <a:off x="10101180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9181E574-1A51-C631-72A3-3898547806E7}"/>
                </a:ext>
              </a:extLst>
            </p:cNvPr>
            <p:cNvSpPr/>
            <p:nvPr/>
          </p:nvSpPr>
          <p:spPr>
            <a:xfrm flipH="1">
              <a:off x="10674872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D00BA4F3-9EF5-21A7-FD35-536E0931126F}"/>
                </a:ext>
              </a:extLst>
            </p:cNvPr>
            <p:cNvSpPr/>
            <p:nvPr/>
          </p:nvSpPr>
          <p:spPr>
            <a:xfrm flipH="1">
              <a:off x="11247770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89F0E93D-998F-94D4-72C8-F3F25912CFE9}"/>
                </a:ext>
              </a:extLst>
            </p:cNvPr>
            <p:cNvSpPr/>
            <p:nvPr/>
          </p:nvSpPr>
          <p:spPr>
            <a:xfrm flipH="1">
              <a:off x="11820668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D3FF5A6C-6720-85ED-DAE8-749C35127480}"/>
                </a:ext>
              </a:extLst>
            </p:cNvPr>
            <p:cNvSpPr/>
            <p:nvPr/>
          </p:nvSpPr>
          <p:spPr>
            <a:xfrm flipH="1">
              <a:off x="12393496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411A1105-1A08-9179-D6BB-A6EB9E89066A}"/>
                </a:ext>
              </a:extLst>
            </p:cNvPr>
            <p:cNvSpPr/>
            <p:nvPr/>
          </p:nvSpPr>
          <p:spPr>
            <a:xfrm flipH="1">
              <a:off x="12966324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44F90CB3-449B-1B42-85BA-BCE99C7181A4}"/>
                </a:ext>
              </a:extLst>
            </p:cNvPr>
            <p:cNvSpPr/>
            <p:nvPr/>
          </p:nvSpPr>
          <p:spPr>
            <a:xfrm flipH="1">
              <a:off x="13539222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E847BDA4-ECE7-2540-3C7A-B24349BE91E7}"/>
                </a:ext>
              </a:extLst>
            </p:cNvPr>
            <p:cNvSpPr/>
            <p:nvPr/>
          </p:nvSpPr>
          <p:spPr>
            <a:xfrm flipH="1">
              <a:off x="14112120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2F98AA0B-3EF4-DFCE-B683-1DDFA1B99435}"/>
                </a:ext>
              </a:extLst>
            </p:cNvPr>
            <p:cNvSpPr/>
            <p:nvPr/>
          </p:nvSpPr>
          <p:spPr>
            <a:xfrm flipH="1">
              <a:off x="14684948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D7F8C2F2-2954-7C1F-3814-572B64DD2788}"/>
                </a:ext>
              </a:extLst>
            </p:cNvPr>
            <p:cNvSpPr/>
            <p:nvPr/>
          </p:nvSpPr>
          <p:spPr>
            <a:xfrm flipH="1">
              <a:off x="15251884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51D37E29-C1AA-F57F-EFEE-81F2F5AD04AA}"/>
                </a:ext>
              </a:extLst>
            </p:cNvPr>
            <p:cNvSpPr/>
            <p:nvPr/>
          </p:nvSpPr>
          <p:spPr>
            <a:xfrm flipH="1">
              <a:off x="15824782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20BE16E9-615E-2F98-FE7B-BD25FA5E9CA4}"/>
                </a:ext>
              </a:extLst>
            </p:cNvPr>
            <p:cNvSpPr/>
            <p:nvPr/>
          </p:nvSpPr>
          <p:spPr>
            <a:xfrm flipH="1">
              <a:off x="16397680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060FF11C-A497-0418-9396-EB79B7E2E341}"/>
                </a:ext>
              </a:extLst>
            </p:cNvPr>
            <p:cNvSpPr/>
            <p:nvPr/>
          </p:nvSpPr>
          <p:spPr>
            <a:xfrm rot="5400000" flipV="1">
              <a:off x="1125636" y="3190975"/>
              <a:ext cx="190989" cy="1909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1EAFBC0C-EFA2-AA18-E18E-FAF0B154A95D}"/>
                </a:ext>
              </a:extLst>
            </p:cNvPr>
            <p:cNvSpPr/>
            <p:nvPr/>
          </p:nvSpPr>
          <p:spPr>
            <a:xfrm rot="5400000" flipV="1">
              <a:off x="16971375" y="3190975"/>
              <a:ext cx="190989" cy="1909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57C2C4F5-DDD0-B80F-5E95-3D6B23E2AEFB}"/>
                </a:ext>
              </a:extLst>
            </p:cNvPr>
            <p:cNvSpPr/>
            <p:nvPr/>
          </p:nvSpPr>
          <p:spPr>
            <a:xfrm rot="5400000" flipV="1">
              <a:off x="17346462" y="3202404"/>
              <a:ext cx="190989" cy="1909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ED5653AA-09F8-733D-ADD0-30B101094067}"/>
                </a:ext>
              </a:extLst>
            </p:cNvPr>
            <p:cNvSpPr/>
            <p:nvPr/>
          </p:nvSpPr>
          <p:spPr>
            <a:xfrm rot="5400000" flipV="1">
              <a:off x="747499" y="3190974"/>
              <a:ext cx="190989" cy="1909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</p:grpSp>
      <p:pic>
        <p:nvPicPr>
          <p:cNvPr id="70" name="그림 69" descr="블랙, 어둠이(가) 표시된 사진&#10;&#10;자동 생성된 설명">
            <a:extLst>
              <a:ext uri="{FF2B5EF4-FFF2-40B4-BE49-F238E27FC236}">
                <a16:creationId xmlns:a16="http://schemas.microsoft.com/office/drawing/2014/main" id="{7A39D854-8216-5A8B-DA36-E2CE4ED42FC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37103" y="516730"/>
            <a:ext cx="918644" cy="918644"/>
          </a:xfrm>
          <a:prstGeom prst="rect">
            <a:avLst/>
          </a:prstGeom>
        </p:spPr>
      </p:pic>
      <p:pic>
        <p:nvPicPr>
          <p:cNvPr id="71" name="그림 70" descr="블랙, 어둠이(가) 표시된 사진&#10;&#10;자동 생성된 설명">
            <a:extLst>
              <a:ext uri="{FF2B5EF4-FFF2-40B4-BE49-F238E27FC236}">
                <a16:creationId xmlns:a16="http://schemas.microsoft.com/office/drawing/2014/main" id="{346D1A80-4247-D71A-7317-038EF00FB4E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55747" y="516730"/>
            <a:ext cx="918644" cy="918644"/>
          </a:xfrm>
          <a:prstGeom prst="rect">
            <a:avLst/>
          </a:prstGeom>
        </p:spPr>
      </p:pic>
      <p:pic>
        <p:nvPicPr>
          <p:cNvPr id="72" name="그림 71" descr="블랙, 어둠이(가) 표시된 사진&#10;&#10;자동 생성된 설명">
            <a:extLst>
              <a:ext uri="{FF2B5EF4-FFF2-40B4-BE49-F238E27FC236}">
                <a16:creationId xmlns:a16="http://schemas.microsoft.com/office/drawing/2014/main" id="{E27EC416-1AF9-4E95-7898-6D08C494D53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74391" y="516730"/>
            <a:ext cx="918644" cy="918644"/>
          </a:xfrm>
          <a:prstGeom prst="rect">
            <a:avLst/>
          </a:prstGeom>
        </p:spPr>
      </p:pic>
      <p:pic>
        <p:nvPicPr>
          <p:cNvPr id="76" name="그림 75" descr="상징, 그래픽이(가) 표시된 사진&#10;&#10;자동 생성된 설명">
            <a:extLst>
              <a:ext uri="{FF2B5EF4-FFF2-40B4-BE49-F238E27FC236}">
                <a16:creationId xmlns:a16="http://schemas.microsoft.com/office/drawing/2014/main" id="{AE403F73-6DA6-4365-2EA8-8159EF2BC0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8459" y="516730"/>
            <a:ext cx="918644" cy="91864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6" name="Picture 8">
            <a:extLst>
              <a:ext uri="{FF2B5EF4-FFF2-40B4-BE49-F238E27FC236}">
                <a16:creationId xmlns:a16="http://schemas.microsoft.com/office/drawing/2014/main" id="{A1DE1230-7134-9D52-9DDB-E5D7333EA6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5126" y="4262370"/>
            <a:ext cx="2964928" cy="2964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D879987B-F601-32C8-3F3D-9D5E03D4EB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1536" y="4210788"/>
            <a:ext cx="2964928" cy="2964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EA1227CA-BFF1-6E59-0A7C-48B689C6A3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044"/>
          <a:stretch/>
        </p:blipFill>
        <p:spPr bwMode="auto">
          <a:xfrm>
            <a:off x="12088363" y="4262370"/>
            <a:ext cx="3780283" cy="2964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20D41EE6-4CE4-80FF-65DF-CC1E8A68BA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6088" y="7455174"/>
            <a:ext cx="5428448" cy="1758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E1FB5C9F-9F9E-36AB-8ECC-DD67C34FA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3946" y="7818060"/>
            <a:ext cx="5428447" cy="1145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 descr="상징, 그래픽, 레드, 픽셀이(가) 표시된 사진&#10;&#10;자동 생성된 설명">
            <a:extLst>
              <a:ext uri="{FF2B5EF4-FFF2-40B4-BE49-F238E27FC236}">
                <a16:creationId xmlns:a16="http://schemas.microsoft.com/office/drawing/2014/main" id="{260E94CC-55A3-E03A-E162-157D0B57907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99815" y="516730"/>
            <a:ext cx="918644" cy="91864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5C5119D-174A-B74B-F318-D1C1F2E47CB5}"/>
              </a:ext>
            </a:extLst>
          </p:cNvPr>
          <p:cNvSpPr txBox="1"/>
          <p:nvPr/>
        </p:nvSpPr>
        <p:spPr>
          <a:xfrm>
            <a:off x="990600" y="1323878"/>
            <a:ext cx="876562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0" dirty="0">
                <a:latin typeface="카페24 슈퍼매직 Bold" panose="03000800000000000000" pitchFamily="66" charset="-127"/>
                <a:ea typeface="카페24 슈퍼매직 Bold" panose="03000800000000000000" pitchFamily="66" charset="-127"/>
              </a:rPr>
              <a:t>2. </a:t>
            </a:r>
            <a:r>
              <a:rPr lang="ko-KR" altLang="en-US" sz="9000" dirty="0">
                <a:latin typeface="카페24 슈퍼매직 Bold" panose="03000800000000000000" pitchFamily="66" charset="-127"/>
                <a:ea typeface="카페24 슈퍼매직 Bold" panose="03000800000000000000" pitchFamily="66" charset="-127"/>
              </a:rPr>
              <a:t>개발 환경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F7C1EC7-D373-4520-C5C2-8614EAA11D44}"/>
              </a:ext>
            </a:extLst>
          </p:cNvPr>
          <p:cNvGrpSpPr/>
          <p:nvPr/>
        </p:nvGrpSpPr>
        <p:grpSpPr>
          <a:xfrm>
            <a:off x="747496" y="3190977"/>
            <a:ext cx="16789958" cy="202419"/>
            <a:chOff x="747496" y="3190977"/>
            <a:chExt cx="16789958" cy="202419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079E6C6F-830A-CD33-75DF-9E0EE02F4675}"/>
                </a:ext>
              </a:extLst>
            </p:cNvPr>
            <p:cNvSpPr/>
            <p:nvPr/>
          </p:nvSpPr>
          <p:spPr>
            <a:xfrm flipH="1">
              <a:off x="1508340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C16D83D8-152E-93AB-8772-40337CF55C63}"/>
                </a:ext>
              </a:extLst>
            </p:cNvPr>
            <p:cNvSpPr/>
            <p:nvPr/>
          </p:nvSpPr>
          <p:spPr>
            <a:xfrm flipH="1">
              <a:off x="2081238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BE97C7ED-0463-CC79-581C-9BA1DA8A0172}"/>
                </a:ext>
              </a:extLst>
            </p:cNvPr>
            <p:cNvSpPr/>
            <p:nvPr/>
          </p:nvSpPr>
          <p:spPr>
            <a:xfrm flipH="1">
              <a:off x="2654136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5FE93CD-C48A-D849-F718-BCDEC1F4AD7B}"/>
                </a:ext>
              </a:extLst>
            </p:cNvPr>
            <p:cNvSpPr/>
            <p:nvPr/>
          </p:nvSpPr>
          <p:spPr>
            <a:xfrm flipH="1">
              <a:off x="3226964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EBD7628B-EAE2-962E-290A-469954484843}"/>
                </a:ext>
              </a:extLst>
            </p:cNvPr>
            <p:cNvSpPr/>
            <p:nvPr/>
          </p:nvSpPr>
          <p:spPr>
            <a:xfrm flipH="1">
              <a:off x="3799792" y="3191139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38D4F62C-0AA6-05FE-320E-C14C70552653}"/>
                </a:ext>
              </a:extLst>
            </p:cNvPr>
            <p:cNvSpPr/>
            <p:nvPr/>
          </p:nvSpPr>
          <p:spPr>
            <a:xfrm flipH="1">
              <a:off x="4372690" y="3191139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B5DFF563-9FBD-3423-B30C-04EC8C207EE3}"/>
                </a:ext>
              </a:extLst>
            </p:cNvPr>
            <p:cNvSpPr/>
            <p:nvPr/>
          </p:nvSpPr>
          <p:spPr>
            <a:xfrm flipH="1">
              <a:off x="4945588" y="3191139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8F8DBB0F-009D-1D10-E99D-CEDC4FFC4459}"/>
                </a:ext>
              </a:extLst>
            </p:cNvPr>
            <p:cNvSpPr/>
            <p:nvPr/>
          </p:nvSpPr>
          <p:spPr>
            <a:xfrm flipH="1">
              <a:off x="5518416" y="3191139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5D9D12C9-4F1E-9C8C-69F0-9F8C4E4107F6}"/>
                </a:ext>
              </a:extLst>
            </p:cNvPr>
            <p:cNvSpPr/>
            <p:nvPr/>
          </p:nvSpPr>
          <p:spPr>
            <a:xfrm flipH="1">
              <a:off x="6091174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88AF2D01-F8F3-5982-70A2-ADB94CF60ECA}"/>
                </a:ext>
              </a:extLst>
            </p:cNvPr>
            <p:cNvSpPr/>
            <p:nvPr/>
          </p:nvSpPr>
          <p:spPr>
            <a:xfrm flipH="1">
              <a:off x="6664072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D501907C-E350-B73B-A5A5-57EB56CD083F}"/>
                </a:ext>
              </a:extLst>
            </p:cNvPr>
            <p:cNvSpPr/>
            <p:nvPr/>
          </p:nvSpPr>
          <p:spPr>
            <a:xfrm flipH="1">
              <a:off x="7236970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0D1C408F-48EE-F27B-3702-4B1F6176FF83}"/>
                </a:ext>
              </a:extLst>
            </p:cNvPr>
            <p:cNvSpPr/>
            <p:nvPr/>
          </p:nvSpPr>
          <p:spPr>
            <a:xfrm flipH="1">
              <a:off x="7809798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3FFE9CA8-F603-581F-C3EC-5F9C71F13B08}"/>
                </a:ext>
              </a:extLst>
            </p:cNvPr>
            <p:cNvSpPr/>
            <p:nvPr/>
          </p:nvSpPr>
          <p:spPr>
            <a:xfrm flipH="1">
              <a:off x="8382556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3DB191F0-ACB7-1A6E-471A-A654986325F0}"/>
                </a:ext>
              </a:extLst>
            </p:cNvPr>
            <p:cNvSpPr/>
            <p:nvPr/>
          </p:nvSpPr>
          <p:spPr>
            <a:xfrm flipH="1">
              <a:off x="8955454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DEB8D386-B862-6516-FE5F-CF62B29052BC}"/>
                </a:ext>
              </a:extLst>
            </p:cNvPr>
            <p:cNvSpPr/>
            <p:nvPr/>
          </p:nvSpPr>
          <p:spPr>
            <a:xfrm flipH="1">
              <a:off x="9528352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D9A6419F-D64F-8303-9BC5-C0C89EC5CF9B}"/>
                </a:ext>
              </a:extLst>
            </p:cNvPr>
            <p:cNvSpPr/>
            <p:nvPr/>
          </p:nvSpPr>
          <p:spPr>
            <a:xfrm flipH="1">
              <a:off x="10101180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8AD97CFD-E8A1-0A74-239E-4DE120F3D885}"/>
                </a:ext>
              </a:extLst>
            </p:cNvPr>
            <p:cNvSpPr/>
            <p:nvPr/>
          </p:nvSpPr>
          <p:spPr>
            <a:xfrm flipH="1">
              <a:off x="10674872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3EA5A03A-0072-B308-B41C-DCD2F8B78D47}"/>
                </a:ext>
              </a:extLst>
            </p:cNvPr>
            <p:cNvSpPr/>
            <p:nvPr/>
          </p:nvSpPr>
          <p:spPr>
            <a:xfrm flipH="1">
              <a:off x="11247770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1EA2C0AD-BCC4-921A-2A95-B3FE289EDC69}"/>
                </a:ext>
              </a:extLst>
            </p:cNvPr>
            <p:cNvSpPr/>
            <p:nvPr/>
          </p:nvSpPr>
          <p:spPr>
            <a:xfrm flipH="1">
              <a:off x="11820668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CEA245C9-9EBE-EE22-8B32-3CAF04B80496}"/>
                </a:ext>
              </a:extLst>
            </p:cNvPr>
            <p:cNvSpPr/>
            <p:nvPr/>
          </p:nvSpPr>
          <p:spPr>
            <a:xfrm flipH="1">
              <a:off x="12393496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4ECB8182-D86B-4F8B-BE5A-80DDEDAFF999}"/>
                </a:ext>
              </a:extLst>
            </p:cNvPr>
            <p:cNvSpPr/>
            <p:nvPr/>
          </p:nvSpPr>
          <p:spPr>
            <a:xfrm flipH="1">
              <a:off x="12966324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4F0E5ECE-A4E3-697F-212D-BE11753E461E}"/>
                </a:ext>
              </a:extLst>
            </p:cNvPr>
            <p:cNvSpPr/>
            <p:nvPr/>
          </p:nvSpPr>
          <p:spPr>
            <a:xfrm flipH="1">
              <a:off x="13539222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16146649-8B94-568C-A656-2DD24529D6CE}"/>
                </a:ext>
              </a:extLst>
            </p:cNvPr>
            <p:cNvSpPr/>
            <p:nvPr/>
          </p:nvSpPr>
          <p:spPr>
            <a:xfrm flipH="1">
              <a:off x="14112120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0C7BC4AC-F71D-94E1-23AB-4D40D23A329A}"/>
                </a:ext>
              </a:extLst>
            </p:cNvPr>
            <p:cNvSpPr/>
            <p:nvPr/>
          </p:nvSpPr>
          <p:spPr>
            <a:xfrm flipH="1">
              <a:off x="14684948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9622445C-8131-56BA-F823-2D59D801B086}"/>
                </a:ext>
              </a:extLst>
            </p:cNvPr>
            <p:cNvSpPr/>
            <p:nvPr/>
          </p:nvSpPr>
          <p:spPr>
            <a:xfrm flipH="1">
              <a:off x="15251884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B9D4FA75-5423-40C3-EF05-9D027D75A912}"/>
                </a:ext>
              </a:extLst>
            </p:cNvPr>
            <p:cNvSpPr/>
            <p:nvPr/>
          </p:nvSpPr>
          <p:spPr>
            <a:xfrm flipH="1">
              <a:off x="15824782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652143A0-BFEB-BDFE-93B3-E19391A11490}"/>
                </a:ext>
              </a:extLst>
            </p:cNvPr>
            <p:cNvSpPr/>
            <p:nvPr/>
          </p:nvSpPr>
          <p:spPr>
            <a:xfrm flipH="1">
              <a:off x="16397680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3AF5B089-18C8-CC4C-CFEF-958F34BEF677}"/>
                </a:ext>
              </a:extLst>
            </p:cNvPr>
            <p:cNvSpPr/>
            <p:nvPr/>
          </p:nvSpPr>
          <p:spPr>
            <a:xfrm rot="5400000" flipV="1">
              <a:off x="1125636" y="3190975"/>
              <a:ext cx="190989" cy="1909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AA6DD603-C829-4431-01D2-A47D8F14F09E}"/>
                </a:ext>
              </a:extLst>
            </p:cNvPr>
            <p:cNvSpPr/>
            <p:nvPr/>
          </p:nvSpPr>
          <p:spPr>
            <a:xfrm rot="5400000" flipV="1">
              <a:off x="16971375" y="3190975"/>
              <a:ext cx="190989" cy="1909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B0539FF0-CACE-099B-761F-795BE2690A35}"/>
                </a:ext>
              </a:extLst>
            </p:cNvPr>
            <p:cNvSpPr/>
            <p:nvPr/>
          </p:nvSpPr>
          <p:spPr>
            <a:xfrm rot="5400000" flipV="1">
              <a:off x="17346462" y="3202404"/>
              <a:ext cx="190989" cy="1909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BF72CA8F-DBF5-64C6-CBD9-BD56E3F519A0}"/>
                </a:ext>
              </a:extLst>
            </p:cNvPr>
            <p:cNvSpPr/>
            <p:nvPr/>
          </p:nvSpPr>
          <p:spPr>
            <a:xfrm rot="5400000" flipV="1">
              <a:off x="747499" y="3190974"/>
              <a:ext cx="190989" cy="1909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</p:grpSp>
      <p:pic>
        <p:nvPicPr>
          <p:cNvPr id="39" name="그림 38" descr="블랙, 어둠이(가) 표시된 사진&#10;&#10;자동 생성된 설명">
            <a:extLst>
              <a:ext uri="{FF2B5EF4-FFF2-40B4-BE49-F238E27FC236}">
                <a16:creationId xmlns:a16="http://schemas.microsoft.com/office/drawing/2014/main" id="{B842F668-A68F-D340-7E2C-BBF91E0325F7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37103" y="516730"/>
            <a:ext cx="918644" cy="918644"/>
          </a:xfrm>
          <a:prstGeom prst="rect">
            <a:avLst/>
          </a:prstGeom>
        </p:spPr>
      </p:pic>
      <p:pic>
        <p:nvPicPr>
          <p:cNvPr id="40" name="그림 39" descr="블랙, 어둠이(가) 표시된 사진&#10;&#10;자동 생성된 설명">
            <a:extLst>
              <a:ext uri="{FF2B5EF4-FFF2-40B4-BE49-F238E27FC236}">
                <a16:creationId xmlns:a16="http://schemas.microsoft.com/office/drawing/2014/main" id="{0BCE6725-326A-3F0E-CF68-5A8490E60AD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55747" y="516730"/>
            <a:ext cx="918644" cy="918644"/>
          </a:xfrm>
          <a:prstGeom prst="rect">
            <a:avLst/>
          </a:prstGeom>
        </p:spPr>
      </p:pic>
      <p:pic>
        <p:nvPicPr>
          <p:cNvPr id="41" name="그림 40" descr="블랙, 어둠이(가) 표시된 사진&#10;&#10;자동 생성된 설명">
            <a:extLst>
              <a:ext uri="{FF2B5EF4-FFF2-40B4-BE49-F238E27FC236}">
                <a16:creationId xmlns:a16="http://schemas.microsoft.com/office/drawing/2014/main" id="{8EBC3F50-8C9A-B2F1-2DF6-A92B60294DD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74391" y="516730"/>
            <a:ext cx="918644" cy="918644"/>
          </a:xfrm>
          <a:prstGeom prst="rect">
            <a:avLst/>
          </a:prstGeom>
        </p:spPr>
      </p:pic>
      <p:pic>
        <p:nvPicPr>
          <p:cNvPr id="43" name="그림 42" descr="상징, 그래픽, 레드, 픽셀이(가) 표시된 사진&#10;&#10;자동 생성된 설명">
            <a:extLst>
              <a:ext uri="{FF2B5EF4-FFF2-40B4-BE49-F238E27FC236}">
                <a16:creationId xmlns:a16="http://schemas.microsoft.com/office/drawing/2014/main" id="{F0DFCDBE-AB82-485E-A801-29B452E8A42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8459" y="516730"/>
            <a:ext cx="918644" cy="918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0440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3200FB6-D6E4-E38D-75AD-8DEE4AF12E95}"/>
              </a:ext>
            </a:extLst>
          </p:cNvPr>
          <p:cNvSpPr txBox="1"/>
          <p:nvPr/>
        </p:nvSpPr>
        <p:spPr>
          <a:xfrm>
            <a:off x="1745260" y="4152900"/>
            <a:ext cx="14797480" cy="45270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rtl="0" fontAlgn="base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ko-KR" altLang="en-US" sz="3000" b="1" i="0" u="none" strike="noStrike" dirty="0">
                <a:solidFill>
                  <a:srgbClr val="000000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블록으로 구성된 맵 안에서 포탈을 파괴하고 방어하는 블록 슈팅게임</a:t>
            </a:r>
            <a:endParaRPr lang="en-US" altLang="ko-KR" sz="3000" b="1" i="0" u="none" strike="noStrike" dirty="0">
              <a:solidFill>
                <a:srgbClr val="000000"/>
              </a:solidFill>
              <a:effectLst/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  <a:p>
            <a:pPr marL="457200" indent="-457200" rtl="0" fontAlgn="base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ko-KR" altLang="en-US" sz="3000" b="1" i="0" u="none" strike="noStrike" dirty="0" err="1">
                <a:solidFill>
                  <a:srgbClr val="000000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언리얼</a:t>
            </a:r>
            <a:r>
              <a:rPr lang="ko-KR" altLang="en-US" sz="3000" b="1" i="0" u="none" strike="noStrike" dirty="0">
                <a:solidFill>
                  <a:srgbClr val="000000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 </a:t>
            </a:r>
            <a:r>
              <a:rPr lang="en-US" altLang="ko-KR" sz="3000" b="1" i="0" u="none" strike="noStrike" dirty="0">
                <a:solidFill>
                  <a:srgbClr val="000000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C++ </a:t>
            </a:r>
            <a:r>
              <a:rPr lang="ko-KR" altLang="en-US" sz="3000" b="1" i="0" u="none" strike="noStrike" dirty="0">
                <a:solidFill>
                  <a:srgbClr val="000000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프로그래밍을 통해 엔진을 이용한 게임 제작 이해도와 게임 제작 능력 향상</a:t>
            </a:r>
          </a:p>
          <a:p>
            <a:pPr marL="457200" indent="-457200" rtl="0" fontAlgn="base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altLang="ko-KR" sz="3000" b="1" i="0" u="none" strike="noStrike" dirty="0">
                <a:solidFill>
                  <a:srgbClr val="000000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IOCP </a:t>
            </a:r>
            <a:r>
              <a:rPr lang="ko-KR" altLang="en-US" sz="3000" b="1" i="0" u="none" strike="noStrike" dirty="0">
                <a:solidFill>
                  <a:srgbClr val="000000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서버 관련 이해도 향상</a:t>
            </a:r>
          </a:p>
          <a:p>
            <a:pPr marL="457200" indent="-457200" rtl="0" fontAlgn="base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altLang="ko-KR" sz="3000" b="1" i="0" u="none" strike="noStrike" dirty="0">
                <a:solidFill>
                  <a:srgbClr val="000000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Git</a:t>
            </a:r>
            <a:r>
              <a:rPr lang="ko-KR" altLang="en-US" sz="3000" b="1" i="0" u="none" strike="noStrike" dirty="0">
                <a:solidFill>
                  <a:srgbClr val="000000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을 이용해 협업</a:t>
            </a:r>
            <a:r>
              <a:rPr lang="en-US" altLang="ko-KR" sz="3000" b="1" i="0" u="none" strike="noStrike" dirty="0">
                <a:solidFill>
                  <a:srgbClr val="000000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(</a:t>
            </a:r>
            <a:r>
              <a:rPr lang="ko-KR" altLang="en-US" sz="3000" b="1" i="0" u="none" strike="noStrike" dirty="0">
                <a:solidFill>
                  <a:srgbClr val="000000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소통</a:t>
            </a:r>
            <a:r>
              <a:rPr lang="en-US" altLang="ko-KR" sz="3000" b="1" i="0" u="none" strike="noStrike" dirty="0">
                <a:solidFill>
                  <a:srgbClr val="000000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) </a:t>
            </a:r>
            <a:r>
              <a:rPr lang="ko-KR" altLang="en-US" sz="3000" b="1" i="0" u="none" strike="noStrike" dirty="0">
                <a:solidFill>
                  <a:srgbClr val="000000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능력 및 프로젝트 관리 능력 향상</a:t>
            </a:r>
          </a:p>
        </p:txBody>
      </p:sp>
      <p:pic>
        <p:nvPicPr>
          <p:cNvPr id="3" name="그림 2" descr="상징, 그래픽, 레드, 픽셀이(가) 표시된 사진&#10;&#10;자동 생성된 설명">
            <a:extLst>
              <a:ext uri="{FF2B5EF4-FFF2-40B4-BE49-F238E27FC236}">
                <a16:creationId xmlns:a16="http://schemas.microsoft.com/office/drawing/2014/main" id="{8D86F2E0-A36A-E803-6218-D83B3FB090B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99815" y="516730"/>
            <a:ext cx="918644" cy="9186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FD2F330-85D8-5FCB-7C5B-CB293139D9DE}"/>
              </a:ext>
            </a:extLst>
          </p:cNvPr>
          <p:cNvSpPr txBox="1"/>
          <p:nvPr/>
        </p:nvSpPr>
        <p:spPr>
          <a:xfrm>
            <a:off x="990600" y="1323878"/>
            <a:ext cx="876562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0" dirty="0">
                <a:latin typeface="카페24 슈퍼매직 Bold" panose="03000800000000000000" pitchFamily="66" charset="-127"/>
                <a:ea typeface="카페24 슈퍼매직 Bold" panose="03000800000000000000" pitchFamily="66" charset="-127"/>
              </a:rPr>
              <a:t>3. </a:t>
            </a:r>
            <a:r>
              <a:rPr lang="ko-KR" altLang="en-US" sz="9000" dirty="0">
                <a:latin typeface="카페24 슈퍼매직 Bold" panose="03000800000000000000" pitchFamily="66" charset="-127"/>
                <a:ea typeface="카페24 슈퍼매직 Bold" panose="03000800000000000000" pitchFamily="66" charset="-127"/>
              </a:rPr>
              <a:t>연구 목적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48F8EEB8-A980-A781-7B7B-84BCF917B80B}"/>
              </a:ext>
            </a:extLst>
          </p:cNvPr>
          <p:cNvGrpSpPr/>
          <p:nvPr/>
        </p:nvGrpSpPr>
        <p:grpSpPr>
          <a:xfrm>
            <a:off x="747496" y="3190977"/>
            <a:ext cx="16789958" cy="202419"/>
            <a:chOff x="747496" y="3190977"/>
            <a:chExt cx="16789958" cy="202419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81A7784-92B4-F02B-5153-EFC7DE938560}"/>
                </a:ext>
              </a:extLst>
            </p:cNvPr>
            <p:cNvSpPr/>
            <p:nvPr/>
          </p:nvSpPr>
          <p:spPr>
            <a:xfrm flipH="1">
              <a:off x="1508340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07392F80-5157-BBB7-2939-FF28CA4F9246}"/>
                </a:ext>
              </a:extLst>
            </p:cNvPr>
            <p:cNvSpPr/>
            <p:nvPr/>
          </p:nvSpPr>
          <p:spPr>
            <a:xfrm flipH="1">
              <a:off x="2081238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2ECF77A3-9455-E8C2-587D-0094CB668451}"/>
                </a:ext>
              </a:extLst>
            </p:cNvPr>
            <p:cNvSpPr/>
            <p:nvPr/>
          </p:nvSpPr>
          <p:spPr>
            <a:xfrm flipH="1">
              <a:off x="2654136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07D7DF44-85EF-973E-8C92-3F31C68128BC}"/>
                </a:ext>
              </a:extLst>
            </p:cNvPr>
            <p:cNvSpPr/>
            <p:nvPr/>
          </p:nvSpPr>
          <p:spPr>
            <a:xfrm flipH="1">
              <a:off x="3226964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FDEEBFB8-6D2D-3801-A429-7047767EDA23}"/>
                </a:ext>
              </a:extLst>
            </p:cNvPr>
            <p:cNvSpPr/>
            <p:nvPr/>
          </p:nvSpPr>
          <p:spPr>
            <a:xfrm flipH="1">
              <a:off x="3799792" y="3191139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6ECBF39D-6CF4-7661-0A36-1317D74E95A1}"/>
                </a:ext>
              </a:extLst>
            </p:cNvPr>
            <p:cNvSpPr/>
            <p:nvPr/>
          </p:nvSpPr>
          <p:spPr>
            <a:xfrm flipH="1">
              <a:off x="4372690" y="3191139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A90279F4-009E-4489-A9F6-E7C9322F7248}"/>
                </a:ext>
              </a:extLst>
            </p:cNvPr>
            <p:cNvSpPr/>
            <p:nvPr/>
          </p:nvSpPr>
          <p:spPr>
            <a:xfrm flipH="1">
              <a:off x="4945588" y="3191139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2C2CBEA9-95B8-CE89-700F-646D7438C913}"/>
                </a:ext>
              </a:extLst>
            </p:cNvPr>
            <p:cNvSpPr/>
            <p:nvPr/>
          </p:nvSpPr>
          <p:spPr>
            <a:xfrm flipH="1">
              <a:off x="5518416" y="3191139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42CAFA70-9051-20ED-FCF1-7CC7F7B862E5}"/>
                </a:ext>
              </a:extLst>
            </p:cNvPr>
            <p:cNvSpPr/>
            <p:nvPr/>
          </p:nvSpPr>
          <p:spPr>
            <a:xfrm flipH="1">
              <a:off x="6091174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099B01E8-69BD-E7B4-B2A7-222D650BB9E4}"/>
                </a:ext>
              </a:extLst>
            </p:cNvPr>
            <p:cNvSpPr/>
            <p:nvPr/>
          </p:nvSpPr>
          <p:spPr>
            <a:xfrm flipH="1">
              <a:off x="6664072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B046F780-4D4C-D766-2802-C448C51FBC98}"/>
                </a:ext>
              </a:extLst>
            </p:cNvPr>
            <p:cNvSpPr/>
            <p:nvPr/>
          </p:nvSpPr>
          <p:spPr>
            <a:xfrm flipH="1">
              <a:off x="7236970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2D6C4293-2C08-D38D-30F4-97A681178A78}"/>
                </a:ext>
              </a:extLst>
            </p:cNvPr>
            <p:cNvSpPr/>
            <p:nvPr/>
          </p:nvSpPr>
          <p:spPr>
            <a:xfrm flipH="1">
              <a:off x="7809798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A929D3DB-31B1-9260-734D-929457872939}"/>
                </a:ext>
              </a:extLst>
            </p:cNvPr>
            <p:cNvSpPr/>
            <p:nvPr/>
          </p:nvSpPr>
          <p:spPr>
            <a:xfrm flipH="1">
              <a:off x="8382556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864BC3E3-051E-E7C2-52FA-F50BBF4099B2}"/>
                </a:ext>
              </a:extLst>
            </p:cNvPr>
            <p:cNvSpPr/>
            <p:nvPr/>
          </p:nvSpPr>
          <p:spPr>
            <a:xfrm flipH="1">
              <a:off x="8955454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9328EA4E-EB9B-62F8-A1B5-BED990399630}"/>
                </a:ext>
              </a:extLst>
            </p:cNvPr>
            <p:cNvSpPr/>
            <p:nvPr/>
          </p:nvSpPr>
          <p:spPr>
            <a:xfrm flipH="1">
              <a:off x="9528352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EA0F2696-6E54-5578-FC1C-DFC698BF4254}"/>
                </a:ext>
              </a:extLst>
            </p:cNvPr>
            <p:cNvSpPr/>
            <p:nvPr/>
          </p:nvSpPr>
          <p:spPr>
            <a:xfrm flipH="1">
              <a:off x="10101180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C9AB383D-7D7F-1C66-7C84-9188B70F6AF4}"/>
                </a:ext>
              </a:extLst>
            </p:cNvPr>
            <p:cNvSpPr/>
            <p:nvPr/>
          </p:nvSpPr>
          <p:spPr>
            <a:xfrm flipH="1">
              <a:off x="10674872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17B3DB97-5F00-C3A3-5D1A-628BE208ED9D}"/>
                </a:ext>
              </a:extLst>
            </p:cNvPr>
            <p:cNvSpPr/>
            <p:nvPr/>
          </p:nvSpPr>
          <p:spPr>
            <a:xfrm flipH="1">
              <a:off x="11247770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995B28E0-5C09-E0A5-862F-F606BF474049}"/>
                </a:ext>
              </a:extLst>
            </p:cNvPr>
            <p:cNvSpPr/>
            <p:nvPr/>
          </p:nvSpPr>
          <p:spPr>
            <a:xfrm flipH="1">
              <a:off x="11820668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90875663-8A60-6835-7984-1E1FCCA88F28}"/>
                </a:ext>
              </a:extLst>
            </p:cNvPr>
            <p:cNvSpPr/>
            <p:nvPr/>
          </p:nvSpPr>
          <p:spPr>
            <a:xfrm flipH="1">
              <a:off x="12393496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7611460E-29FF-3C3A-8FDA-A16F24E9B4F4}"/>
                </a:ext>
              </a:extLst>
            </p:cNvPr>
            <p:cNvSpPr/>
            <p:nvPr/>
          </p:nvSpPr>
          <p:spPr>
            <a:xfrm flipH="1">
              <a:off x="12966324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A2B946B0-5FAD-A739-FCFD-EF9710FA9803}"/>
                </a:ext>
              </a:extLst>
            </p:cNvPr>
            <p:cNvSpPr/>
            <p:nvPr/>
          </p:nvSpPr>
          <p:spPr>
            <a:xfrm flipH="1">
              <a:off x="13539222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C98D3EEE-FD74-CA88-303D-EF9BDA008D62}"/>
                </a:ext>
              </a:extLst>
            </p:cNvPr>
            <p:cNvSpPr/>
            <p:nvPr/>
          </p:nvSpPr>
          <p:spPr>
            <a:xfrm flipH="1">
              <a:off x="14112120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FA33433B-3484-3B39-9CD2-E80BA3CF3DA4}"/>
                </a:ext>
              </a:extLst>
            </p:cNvPr>
            <p:cNvSpPr/>
            <p:nvPr/>
          </p:nvSpPr>
          <p:spPr>
            <a:xfrm flipH="1">
              <a:off x="14684948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3AFA8C4D-D0D1-A47D-2BBA-A4401B7DEFB1}"/>
                </a:ext>
              </a:extLst>
            </p:cNvPr>
            <p:cNvSpPr/>
            <p:nvPr/>
          </p:nvSpPr>
          <p:spPr>
            <a:xfrm flipH="1">
              <a:off x="15251884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81D4A44F-DFAB-B2FE-A13A-38ED335B6732}"/>
                </a:ext>
              </a:extLst>
            </p:cNvPr>
            <p:cNvSpPr/>
            <p:nvPr/>
          </p:nvSpPr>
          <p:spPr>
            <a:xfrm flipH="1">
              <a:off x="15824782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85AD9620-7697-AFB8-8CA1-A3E78941E95F}"/>
                </a:ext>
              </a:extLst>
            </p:cNvPr>
            <p:cNvSpPr/>
            <p:nvPr/>
          </p:nvSpPr>
          <p:spPr>
            <a:xfrm flipH="1">
              <a:off x="16397680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4A8017DC-57A2-BF4F-AA49-970B950EF64E}"/>
                </a:ext>
              </a:extLst>
            </p:cNvPr>
            <p:cNvSpPr/>
            <p:nvPr/>
          </p:nvSpPr>
          <p:spPr>
            <a:xfrm rot="5400000" flipV="1">
              <a:off x="1125636" y="3190975"/>
              <a:ext cx="190989" cy="1909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10FC67F3-A3B9-ED94-4565-8EC03FB06F9E}"/>
                </a:ext>
              </a:extLst>
            </p:cNvPr>
            <p:cNvSpPr/>
            <p:nvPr/>
          </p:nvSpPr>
          <p:spPr>
            <a:xfrm rot="5400000" flipV="1">
              <a:off x="16971375" y="3190975"/>
              <a:ext cx="190989" cy="1909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D3F0AF17-8FD3-6D76-0176-C8EC90C6DEC0}"/>
                </a:ext>
              </a:extLst>
            </p:cNvPr>
            <p:cNvSpPr/>
            <p:nvPr/>
          </p:nvSpPr>
          <p:spPr>
            <a:xfrm rot="5400000" flipV="1">
              <a:off x="17346462" y="3202404"/>
              <a:ext cx="190989" cy="1909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0DE4A164-3C83-8151-B751-D61E40D52752}"/>
                </a:ext>
              </a:extLst>
            </p:cNvPr>
            <p:cNvSpPr/>
            <p:nvPr/>
          </p:nvSpPr>
          <p:spPr>
            <a:xfrm rot="5400000" flipV="1">
              <a:off x="747499" y="3190974"/>
              <a:ext cx="190989" cy="1909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</p:grpSp>
      <p:pic>
        <p:nvPicPr>
          <p:cNvPr id="40" name="그림 39" descr="블랙, 어둠이(가) 표시된 사진&#10;&#10;자동 생성된 설명">
            <a:extLst>
              <a:ext uri="{FF2B5EF4-FFF2-40B4-BE49-F238E27FC236}">
                <a16:creationId xmlns:a16="http://schemas.microsoft.com/office/drawing/2014/main" id="{7D85FD78-177F-9BDA-289E-AB9F306A045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55747" y="516730"/>
            <a:ext cx="918644" cy="918644"/>
          </a:xfrm>
          <a:prstGeom prst="rect">
            <a:avLst/>
          </a:prstGeom>
        </p:spPr>
      </p:pic>
      <p:pic>
        <p:nvPicPr>
          <p:cNvPr id="41" name="그림 40" descr="블랙, 어둠이(가) 표시된 사진&#10;&#10;자동 생성된 설명">
            <a:extLst>
              <a:ext uri="{FF2B5EF4-FFF2-40B4-BE49-F238E27FC236}">
                <a16:creationId xmlns:a16="http://schemas.microsoft.com/office/drawing/2014/main" id="{C219BC0F-6BEF-E755-A5BA-94DB536A7E7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74391" y="516730"/>
            <a:ext cx="918644" cy="918644"/>
          </a:xfrm>
          <a:prstGeom prst="rect">
            <a:avLst/>
          </a:prstGeom>
        </p:spPr>
      </p:pic>
      <p:pic>
        <p:nvPicPr>
          <p:cNvPr id="42" name="그림 41" descr="상징, 그래픽, 레드, 픽셀이(가) 표시된 사진&#10;&#10;자동 생성된 설명">
            <a:extLst>
              <a:ext uri="{FF2B5EF4-FFF2-40B4-BE49-F238E27FC236}">
                <a16:creationId xmlns:a16="http://schemas.microsoft.com/office/drawing/2014/main" id="{0768DF9C-10B2-49A5-5DFA-7C554E95380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8459" y="516730"/>
            <a:ext cx="918644" cy="918644"/>
          </a:xfrm>
          <a:prstGeom prst="rect">
            <a:avLst/>
          </a:prstGeom>
        </p:spPr>
      </p:pic>
      <p:pic>
        <p:nvPicPr>
          <p:cNvPr id="43" name="그림 42" descr="상징, 그래픽이(가) 표시된 사진&#10;&#10;자동 생성된 설명">
            <a:extLst>
              <a:ext uri="{FF2B5EF4-FFF2-40B4-BE49-F238E27FC236}">
                <a16:creationId xmlns:a16="http://schemas.microsoft.com/office/drawing/2014/main" id="{FD7AB541-1013-7EB9-91A4-4620A8A6556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37103" y="516730"/>
            <a:ext cx="918644" cy="918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1488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3200FB6-D6E4-E38D-75AD-8DEE4AF12E95}"/>
              </a:ext>
            </a:extLst>
          </p:cNvPr>
          <p:cNvSpPr txBox="1"/>
          <p:nvPr/>
        </p:nvSpPr>
        <p:spPr>
          <a:xfrm>
            <a:off x="1765117" y="5525899"/>
            <a:ext cx="8270557" cy="19598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</a:pPr>
            <a:r>
              <a:rPr lang="ko-KR" altLang="en-US" sz="3000" b="1" i="0" u="none" strike="noStrike" dirty="0">
                <a:solidFill>
                  <a:srgbClr val="000000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맵 전체가 정육면체 형태의 ‘</a:t>
            </a:r>
            <a:r>
              <a:rPr lang="ko-KR" altLang="en-US" sz="3000" b="1" i="0" u="none" strike="noStrike" dirty="0" err="1">
                <a:solidFill>
                  <a:srgbClr val="000000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블럭’으로</a:t>
            </a:r>
            <a:r>
              <a:rPr lang="ko-KR" altLang="en-US" sz="3000" b="1" i="0" u="none" strike="noStrike" dirty="0">
                <a:solidFill>
                  <a:srgbClr val="000000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 이루어짐</a:t>
            </a:r>
            <a:endParaRPr lang="ko-KR" altLang="en-US" sz="3000" b="1" dirty="0">
              <a:effectLst/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  <a:p>
            <a:pPr rtl="0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</a:pPr>
            <a:r>
              <a:rPr lang="ko-KR" altLang="en-US" sz="3000" b="1" i="0" u="none" strike="noStrike" dirty="0" err="1">
                <a:solidFill>
                  <a:srgbClr val="000000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블럭</a:t>
            </a:r>
            <a:r>
              <a:rPr lang="ko-KR" altLang="en-US" sz="3000" b="1" i="0" u="none" strike="noStrike" dirty="0">
                <a:solidFill>
                  <a:srgbClr val="000000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 한 칸의 길이는 게임 월드 내에서의 </a:t>
            </a:r>
            <a:r>
              <a:rPr lang="en-US" altLang="ko-KR" sz="3000" b="1" i="0" u="none" strike="noStrike" dirty="0">
                <a:solidFill>
                  <a:srgbClr val="000000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1M</a:t>
            </a:r>
            <a:endParaRPr lang="ko-KR" altLang="en-US" sz="3000" b="1" dirty="0">
              <a:effectLst/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pic>
        <p:nvPicPr>
          <p:cNvPr id="3" name="그림 2" descr="상자, 디자인이(가) 표시된 사진&#10;&#10;자동 생성된 설명">
            <a:extLst>
              <a:ext uri="{FF2B5EF4-FFF2-40B4-BE49-F238E27FC236}">
                <a16:creationId xmlns:a16="http://schemas.microsoft.com/office/drawing/2014/main" id="{1D5E8FCE-346F-F2DB-E212-4092406CD16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191413" y="4305300"/>
            <a:ext cx="5077597" cy="4760246"/>
          </a:xfrm>
          <a:prstGeom prst="rect">
            <a:avLst/>
          </a:prstGeom>
        </p:spPr>
      </p:pic>
      <p:pic>
        <p:nvPicPr>
          <p:cNvPr id="5" name="그림 4" descr="상징, 그래픽, 레드, 픽셀이(가) 표시된 사진&#10;&#10;자동 생성된 설명">
            <a:extLst>
              <a:ext uri="{FF2B5EF4-FFF2-40B4-BE49-F238E27FC236}">
                <a16:creationId xmlns:a16="http://schemas.microsoft.com/office/drawing/2014/main" id="{20CFE7E0-2808-DDE0-C00F-5569F1C8B9D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99815" y="516730"/>
            <a:ext cx="918644" cy="91864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F8C30DF-D1CB-41AE-738E-1C1B1CC679D1}"/>
              </a:ext>
            </a:extLst>
          </p:cNvPr>
          <p:cNvSpPr txBox="1"/>
          <p:nvPr/>
        </p:nvSpPr>
        <p:spPr>
          <a:xfrm>
            <a:off x="990600" y="1323878"/>
            <a:ext cx="876562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0" dirty="0">
                <a:latin typeface="카페24 슈퍼매직 Bold" panose="03000800000000000000" pitchFamily="66" charset="-127"/>
                <a:ea typeface="카페24 슈퍼매직 Bold" panose="03000800000000000000" pitchFamily="66" charset="-127"/>
              </a:rPr>
              <a:t>4. </a:t>
            </a:r>
            <a:r>
              <a:rPr lang="ko-KR" altLang="en-US" sz="9000" dirty="0">
                <a:latin typeface="카페24 슈퍼매직 Bold" panose="03000800000000000000" pitchFamily="66" charset="-127"/>
                <a:ea typeface="카페24 슈퍼매직 Bold" panose="03000800000000000000" pitchFamily="66" charset="-127"/>
              </a:rPr>
              <a:t>게임 소개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5C1E6DAF-E1A1-095B-18B0-992688EF1414}"/>
              </a:ext>
            </a:extLst>
          </p:cNvPr>
          <p:cNvGrpSpPr/>
          <p:nvPr/>
        </p:nvGrpSpPr>
        <p:grpSpPr>
          <a:xfrm>
            <a:off x="747496" y="3190977"/>
            <a:ext cx="16789958" cy="202419"/>
            <a:chOff x="747496" y="3190977"/>
            <a:chExt cx="16789958" cy="202419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528BA797-F7C1-283F-2CD7-A7C2B5C7497F}"/>
                </a:ext>
              </a:extLst>
            </p:cNvPr>
            <p:cNvSpPr/>
            <p:nvPr/>
          </p:nvSpPr>
          <p:spPr>
            <a:xfrm flipH="1">
              <a:off x="1508340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BB8D84CB-AE95-2071-489A-2A7AE45914D7}"/>
                </a:ext>
              </a:extLst>
            </p:cNvPr>
            <p:cNvSpPr/>
            <p:nvPr/>
          </p:nvSpPr>
          <p:spPr>
            <a:xfrm flipH="1">
              <a:off x="2081238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7FFABBF8-B363-78FF-3041-4C7F48F40A51}"/>
                </a:ext>
              </a:extLst>
            </p:cNvPr>
            <p:cNvSpPr/>
            <p:nvPr/>
          </p:nvSpPr>
          <p:spPr>
            <a:xfrm flipH="1">
              <a:off x="2654136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82A95483-1D5D-00BC-CFE7-4CBDF3F65E8A}"/>
                </a:ext>
              </a:extLst>
            </p:cNvPr>
            <p:cNvSpPr/>
            <p:nvPr/>
          </p:nvSpPr>
          <p:spPr>
            <a:xfrm flipH="1">
              <a:off x="3226964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E7333317-C73C-22B0-0154-28B8DCC02311}"/>
                </a:ext>
              </a:extLst>
            </p:cNvPr>
            <p:cNvSpPr/>
            <p:nvPr/>
          </p:nvSpPr>
          <p:spPr>
            <a:xfrm flipH="1">
              <a:off x="3799792" y="3191139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C8CA6C4-E3D0-9EC0-EB91-048ED2E52520}"/>
                </a:ext>
              </a:extLst>
            </p:cNvPr>
            <p:cNvSpPr/>
            <p:nvPr/>
          </p:nvSpPr>
          <p:spPr>
            <a:xfrm flipH="1">
              <a:off x="4372690" y="3191139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A57F9F95-C552-CC74-1508-1CE5FF1FDBF2}"/>
                </a:ext>
              </a:extLst>
            </p:cNvPr>
            <p:cNvSpPr/>
            <p:nvPr/>
          </p:nvSpPr>
          <p:spPr>
            <a:xfrm flipH="1">
              <a:off x="4945588" y="3191139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53E29534-B2A4-5F3B-03FE-B8A10DEED0A9}"/>
                </a:ext>
              </a:extLst>
            </p:cNvPr>
            <p:cNvSpPr/>
            <p:nvPr/>
          </p:nvSpPr>
          <p:spPr>
            <a:xfrm flipH="1">
              <a:off x="5518416" y="3191139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CE7B539C-B2EE-28DB-8E9D-48A0C92B82BB}"/>
                </a:ext>
              </a:extLst>
            </p:cNvPr>
            <p:cNvSpPr/>
            <p:nvPr/>
          </p:nvSpPr>
          <p:spPr>
            <a:xfrm flipH="1">
              <a:off x="6091174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13F78F0F-87C7-6A02-7687-4A5238DF867F}"/>
                </a:ext>
              </a:extLst>
            </p:cNvPr>
            <p:cNvSpPr/>
            <p:nvPr/>
          </p:nvSpPr>
          <p:spPr>
            <a:xfrm flipH="1">
              <a:off x="6664072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6128445B-9C28-4920-F54B-AE80EA044918}"/>
                </a:ext>
              </a:extLst>
            </p:cNvPr>
            <p:cNvSpPr/>
            <p:nvPr/>
          </p:nvSpPr>
          <p:spPr>
            <a:xfrm flipH="1">
              <a:off x="7236970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B0A5B03E-4C12-B885-9BDC-705D5FE73C39}"/>
                </a:ext>
              </a:extLst>
            </p:cNvPr>
            <p:cNvSpPr/>
            <p:nvPr/>
          </p:nvSpPr>
          <p:spPr>
            <a:xfrm flipH="1">
              <a:off x="7809798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273065AD-E93D-B951-878A-0A3552DC336F}"/>
                </a:ext>
              </a:extLst>
            </p:cNvPr>
            <p:cNvSpPr/>
            <p:nvPr/>
          </p:nvSpPr>
          <p:spPr>
            <a:xfrm flipH="1">
              <a:off x="8382556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B8677050-780E-F39A-76DC-D4A5388D85FF}"/>
                </a:ext>
              </a:extLst>
            </p:cNvPr>
            <p:cNvSpPr/>
            <p:nvPr/>
          </p:nvSpPr>
          <p:spPr>
            <a:xfrm flipH="1">
              <a:off x="8955454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970EFF77-E622-346F-F192-761ACCDE3D24}"/>
                </a:ext>
              </a:extLst>
            </p:cNvPr>
            <p:cNvSpPr/>
            <p:nvPr/>
          </p:nvSpPr>
          <p:spPr>
            <a:xfrm flipH="1">
              <a:off x="9528352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0B31BB67-F68B-9A92-3971-4FBBB0A98441}"/>
                </a:ext>
              </a:extLst>
            </p:cNvPr>
            <p:cNvSpPr/>
            <p:nvPr/>
          </p:nvSpPr>
          <p:spPr>
            <a:xfrm flipH="1">
              <a:off x="10101180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A0B71387-BA1E-8E68-0481-584C3E14F5FD}"/>
                </a:ext>
              </a:extLst>
            </p:cNvPr>
            <p:cNvSpPr/>
            <p:nvPr/>
          </p:nvSpPr>
          <p:spPr>
            <a:xfrm flipH="1">
              <a:off x="10674872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8195D8DD-602D-7B98-B510-89EB41895082}"/>
                </a:ext>
              </a:extLst>
            </p:cNvPr>
            <p:cNvSpPr/>
            <p:nvPr/>
          </p:nvSpPr>
          <p:spPr>
            <a:xfrm flipH="1">
              <a:off x="11247770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DA5E79F8-44B1-F6C4-F868-53F8F5E9F974}"/>
                </a:ext>
              </a:extLst>
            </p:cNvPr>
            <p:cNvSpPr/>
            <p:nvPr/>
          </p:nvSpPr>
          <p:spPr>
            <a:xfrm flipH="1">
              <a:off x="11820668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2CF683B0-AEB3-8ABB-8A15-7E0C3AFB7968}"/>
                </a:ext>
              </a:extLst>
            </p:cNvPr>
            <p:cNvSpPr/>
            <p:nvPr/>
          </p:nvSpPr>
          <p:spPr>
            <a:xfrm flipH="1">
              <a:off x="12393496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E667E62C-FD45-A486-4236-7AEE0FA9659B}"/>
                </a:ext>
              </a:extLst>
            </p:cNvPr>
            <p:cNvSpPr/>
            <p:nvPr/>
          </p:nvSpPr>
          <p:spPr>
            <a:xfrm flipH="1">
              <a:off x="12966324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5265977B-3BCF-7F0A-2AB0-C243C1B1C149}"/>
                </a:ext>
              </a:extLst>
            </p:cNvPr>
            <p:cNvSpPr/>
            <p:nvPr/>
          </p:nvSpPr>
          <p:spPr>
            <a:xfrm flipH="1">
              <a:off x="13539222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8920FC8A-CA95-B691-6125-54D7BE37291D}"/>
                </a:ext>
              </a:extLst>
            </p:cNvPr>
            <p:cNvSpPr/>
            <p:nvPr/>
          </p:nvSpPr>
          <p:spPr>
            <a:xfrm flipH="1">
              <a:off x="14112120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7AB21FD4-C9FF-2488-BA3E-267874289C53}"/>
                </a:ext>
              </a:extLst>
            </p:cNvPr>
            <p:cNvSpPr/>
            <p:nvPr/>
          </p:nvSpPr>
          <p:spPr>
            <a:xfrm flipH="1">
              <a:off x="14684948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166C8DC2-20E7-F7D5-6F73-4268E316CEBB}"/>
                </a:ext>
              </a:extLst>
            </p:cNvPr>
            <p:cNvSpPr/>
            <p:nvPr/>
          </p:nvSpPr>
          <p:spPr>
            <a:xfrm flipH="1">
              <a:off x="15251884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6058C9C2-6D9C-2B03-9CA3-8027F3803158}"/>
                </a:ext>
              </a:extLst>
            </p:cNvPr>
            <p:cNvSpPr/>
            <p:nvPr/>
          </p:nvSpPr>
          <p:spPr>
            <a:xfrm flipH="1">
              <a:off x="15824782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81AE36DE-60B7-9792-BC61-7BCC41C3EB03}"/>
                </a:ext>
              </a:extLst>
            </p:cNvPr>
            <p:cNvSpPr/>
            <p:nvPr/>
          </p:nvSpPr>
          <p:spPr>
            <a:xfrm flipH="1">
              <a:off x="16397680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49A695EA-AC71-5EBE-EE53-A9E73A18339F}"/>
                </a:ext>
              </a:extLst>
            </p:cNvPr>
            <p:cNvSpPr/>
            <p:nvPr/>
          </p:nvSpPr>
          <p:spPr>
            <a:xfrm rot="5400000" flipV="1">
              <a:off x="1125636" y="3190975"/>
              <a:ext cx="190989" cy="1909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D6DABF44-56BC-4E6F-D80C-1B2C06BD5A83}"/>
                </a:ext>
              </a:extLst>
            </p:cNvPr>
            <p:cNvSpPr/>
            <p:nvPr/>
          </p:nvSpPr>
          <p:spPr>
            <a:xfrm rot="5400000" flipV="1">
              <a:off x="16971375" y="3190975"/>
              <a:ext cx="190989" cy="1909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2397FBCF-5865-5277-2B5E-1D9B44A4DBC2}"/>
                </a:ext>
              </a:extLst>
            </p:cNvPr>
            <p:cNvSpPr/>
            <p:nvPr/>
          </p:nvSpPr>
          <p:spPr>
            <a:xfrm rot="5400000" flipV="1">
              <a:off x="17346462" y="3202404"/>
              <a:ext cx="190989" cy="1909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BAE812E4-E27E-A181-2A09-F05E9FCEDCD0}"/>
                </a:ext>
              </a:extLst>
            </p:cNvPr>
            <p:cNvSpPr/>
            <p:nvPr/>
          </p:nvSpPr>
          <p:spPr>
            <a:xfrm rot="5400000" flipV="1">
              <a:off x="747499" y="3190974"/>
              <a:ext cx="190989" cy="1909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</p:grpSp>
      <p:pic>
        <p:nvPicPr>
          <p:cNvPr id="40" name="그림 39" descr="블랙, 어둠이(가) 표시된 사진&#10;&#10;자동 생성된 설명">
            <a:extLst>
              <a:ext uri="{FF2B5EF4-FFF2-40B4-BE49-F238E27FC236}">
                <a16:creationId xmlns:a16="http://schemas.microsoft.com/office/drawing/2014/main" id="{C6B59023-D826-2A7A-4D17-9135B724801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55747" y="516730"/>
            <a:ext cx="918644" cy="918644"/>
          </a:xfrm>
          <a:prstGeom prst="rect">
            <a:avLst/>
          </a:prstGeom>
        </p:spPr>
      </p:pic>
      <p:pic>
        <p:nvPicPr>
          <p:cNvPr id="41" name="그림 40" descr="블랙, 어둠이(가) 표시된 사진&#10;&#10;자동 생성된 설명">
            <a:extLst>
              <a:ext uri="{FF2B5EF4-FFF2-40B4-BE49-F238E27FC236}">
                <a16:creationId xmlns:a16="http://schemas.microsoft.com/office/drawing/2014/main" id="{1CA2D6CE-AB5F-45A9-4C74-8732F5134C0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74391" y="516730"/>
            <a:ext cx="918644" cy="918644"/>
          </a:xfrm>
          <a:prstGeom prst="rect">
            <a:avLst/>
          </a:prstGeom>
        </p:spPr>
      </p:pic>
      <p:pic>
        <p:nvPicPr>
          <p:cNvPr id="42" name="그림 41" descr="상징, 그래픽, 레드, 픽셀이(가) 표시된 사진&#10;&#10;자동 생성된 설명">
            <a:extLst>
              <a:ext uri="{FF2B5EF4-FFF2-40B4-BE49-F238E27FC236}">
                <a16:creationId xmlns:a16="http://schemas.microsoft.com/office/drawing/2014/main" id="{001D066F-2C3F-79B8-BC52-EA699D0AC53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8459" y="516730"/>
            <a:ext cx="918644" cy="918644"/>
          </a:xfrm>
          <a:prstGeom prst="rect">
            <a:avLst/>
          </a:prstGeom>
        </p:spPr>
      </p:pic>
      <p:pic>
        <p:nvPicPr>
          <p:cNvPr id="44" name="그림 43" descr="상징, 그래픽, 레드, 픽셀이(가) 표시된 사진&#10;&#10;자동 생성된 설명">
            <a:extLst>
              <a:ext uri="{FF2B5EF4-FFF2-40B4-BE49-F238E27FC236}">
                <a16:creationId xmlns:a16="http://schemas.microsoft.com/office/drawing/2014/main" id="{DA58FCA2-F1D9-3D52-B25B-B2ADC5DCDF0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37103" y="516730"/>
            <a:ext cx="918644" cy="918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0399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3200FB6-D6E4-E38D-75AD-8DEE4AF12E95}"/>
              </a:ext>
            </a:extLst>
          </p:cNvPr>
          <p:cNvSpPr txBox="1"/>
          <p:nvPr/>
        </p:nvSpPr>
        <p:spPr>
          <a:xfrm>
            <a:off x="990600" y="3771738"/>
            <a:ext cx="11049000" cy="53020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lnSpc>
                <a:spcPct val="150000"/>
              </a:lnSpc>
              <a:spcBef>
                <a:spcPts val="2400"/>
              </a:spcBef>
              <a:spcAft>
                <a:spcPts val="0"/>
              </a:spcAft>
            </a:pPr>
            <a:r>
              <a:rPr lang="ko-KR" altLang="en-US" sz="2400" i="0" u="none" strike="noStrike" dirty="0">
                <a:solidFill>
                  <a:srgbClr val="000000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플레이어는 </a:t>
            </a:r>
            <a:r>
              <a:rPr lang="ko-KR" altLang="en-US" sz="2400" i="0" u="none" strike="noStrike" dirty="0"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개인</a:t>
            </a:r>
            <a:r>
              <a:rPr lang="ko-KR" altLang="en-US" sz="2400" i="0" u="none" strike="noStrike" dirty="0">
                <a:solidFill>
                  <a:srgbClr val="FE0000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 섬</a:t>
            </a:r>
            <a:r>
              <a:rPr lang="ko-KR" altLang="en-US" sz="2400" i="0" u="none" strike="noStrike" dirty="0">
                <a:solidFill>
                  <a:srgbClr val="000000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에서 시작 </a:t>
            </a:r>
            <a:r>
              <a:rPr lang="en-US" altLang="ko-KR" sz="2400" i="0" u="none" strike="noStrike" dirty="0">
                <a:solidFill>
                  <a:srgbClr val="000000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(</a:t>
            </a:r>
            <a:r>
              <a:rPr lang="ko-KR" altLang="en-US" sz="2400" i="0" u="none" strike="noStrike" dirty="0">
                <a:solidFill>
                  <a:srgbClr val="000000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한 게임에 </a:t>
            </a:r>
            <a:r>
              <a:rPr lang="en-US" altLang="ko-KR" sz="2400" i="0" u="none" strike="noStrike" dirty="0">
                <a:solidFill>
                  <a:srgbClr val="000000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2~4</a:t>
            </a:r>
            <a:r>
              <a:rPr lang="ko-KR" altLang="en-US" sz="2400" i="0" u="none" strike="noStrike" dirty="0">
                <a:solidFill>
                  <a:srgbClr val="000000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명</a:t>
            </a:r>
            <a:r>
              <a:rPr lang="en-US" altLang="ko-KR" sz="2400" i="0" u="none" strike="noStrike" dirty="0">
                <a:solidFill>
                  <a:srgbClr val="000000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)</a:t>
            </a:r>
            <a:endParaRPr lang="ko-KR" altLang="en-US" sz="2400" dirty="0">
              <a:effectLst/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  <a:p>
            <a:pPr rtl="0">
              <a:lnSpc>
                <a:spcPct val="150000"/>
              </a:lnSpc>
              <a:spcBef>
                <a:spcPts val="2400"/>
              </a:spcBef>
              <a:spcAft>
                <a:spcPts val="0"/>
              </a:spcAft>
            </a:pPr>
            <a:r>
              <a:rPr lang="ko-KR" altLang="en-US" sz="2400" i="0" u="none" strike="noStrike" dirty="0">
                <a:solidFill>
                  <a:srgbClr val="000000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개인 섬에 개인 </a:t>
            </a:r>
            <a:r>
              <a:rPr lang="ko-KR" altLang="en-US" sz="2400" i="0" u="none" strike="noStrike" dirty="0">
                <a:solidFill>
                  <a:srgbClr val="FE0000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포탈</a:t>
            </a:r>
            <a:r>
              <a:rPr lang="ko-KR" altLang="en-US" sz="2400" i="0" u="none" strike="noStrike" dirty="0">
                <a:solidFill>
                  <a:srgbClr val="000000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이 존재하며</a:t>
            </a:r>
            <a:br>
              <a:rPr lang="ko-KR" altLang="en-US" sz="2400" i="0" u="none" strike="noStrike" dirty="0">
                <a:solidFill>
                  <a:srgbClr val="000000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</a:br>
            <a:r>
              <a:rPr lang="ko-KR" altLang="en-US" sz="2400" i="0" u="none" strike="noStrike" dirty="0">
                <a:solidFill>
                  <a:srgbClr val="000000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포탈이 파괴되기 전까지는 플레이어가 사망해도 본인의 섬에서 </a:t>
            </a:r>
            <a:r>
              <a:rPr lang="ko-KR" altLang="en-US" sz="2400" i="0" u="none" strike="noStrike" dirty="0" err="1">
                <a:solidFill>
                  <a:srgbClr val="000000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리스폰됨</a:t>
            </a:r>
            <a:br>
              <a:rPr lang="ko-KR" altLang="en-US" sz="2400" i="0" u="none" strike="noStrike" dirty="0">
                <a:solidFill>
                  <a:srgbClr val="000000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</a:br>
            <a:r>
              <a:rPr lang="en-US" altLang="ko-KR" sz="2400" i="0" u="none" strike="noStrike" dirty="0">
                <a:solidFill>
                  <a:srgbClr val="000000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(</a:t>
            </a:r>
            <a:r>
              <a:rPr lang="ko-KR" altLang="en-US" sz="2400" i="0" u="none" strike="noStrike" dirty="0">
                <a:solidFill>
                  <a:srgbClr val="000000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포탈이 파괴되면 사망 시 게임 오버</a:t>
            </a:r>
            <a:r>
              <a:rPr lang="en-US" altLang="ko-KR" sz="2400" i="0" u="none" strike="noStrike" dirty="0">
                <a:solidFill>
                  <a:srgbClr val="000000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)</a:t>
            </a:r>
            <a:endParaRPr lang="ko-KR" altLang="en-US" sz="2400" dirty="0">
              <a:effectLst/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  <a:p>
            <a:pPr rtl="0">
              <a:lnSpc>
                <a:spcPct val="150000"/>
              </a:lnSpc>
              <a:spcBef>
                <a:spcPts val="2400"/>
              </a:spcBef>
              <a:spcAft>
                <a:spcPts val="0"/>
              </a:spcAft>
            </a:pPr>
            <a:r>
              <a:rPr lang="ko-KR" altLang="en-US" sz="4400" dirty="0">
                <a:solidFill>
                  <a:srgbClr val="000000"/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다른 플레이어의 포탈을 파괴하자</a:t>
            </a:r>
            <a:r>
              <a:rPr lang="en-US" altLang="ko-KR" sz="4400" dirty="0">
                <a:solidFill>
                  <a:srgbClr val="000000"/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!</a:t>
            </a:r>
            <a:endParaRPr lang="en-US" altLang="ko-KR" sz="4400" i="0" u="none" strike="noStrike" dirty="0">
              <a:solidFill>
                <a:srgbClr val="000000"/>
              </a:solidFill>
              <a:effectLst/>
              <a:latin typeface="나눔스퀘어 네오 OTF Heavy" panose="00000A00000000000000" pitchFamily="50" charset="-127"/>
              <a:ea typeface="나눔스퀘어 네오 OTF Heavy" panose="00000A00000000000000" pitchFamily="50" charset="-127"/>
            </a:endParaRPr>
          </a:p>
          <a:p>
            <a:pPr rtl="0">
              <a:lnSpc>
                <a:spcPct val="150000"/>
              </a:lnSpc>
              <a:spcBef>
                <a:spcPts val="2400"/>
              </a:spcBef>
              <a:spcAft>
                <a:spcPts val="0"/>
              </a:spcAft>
            </a:pPr>
            <a:r>
              <a:rPr lang="ko-KR" altLang="en-US" sz="2400" i="0" u="none" strike="noStrike" dirty="0">
                <a:solidFill>
                  <a:srgbClr val="000000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특정 위치에 </a:t>
            </a:r>
            <a:r>
              <a:rPr lang="ko-KR" altLang="en-US" sz="2400" i="0" u="none" strike="noStrike" dirty="0" err="1">
                <a:solidFill>
                  <a:srgbClr val="000000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스폰되는</a:t>
            </a:r>
            <a:r>
              <a:rPr lang="ko-KR" altLang="en-US" sz="2400" i="0" u="none" strike="noStrike" dirty="0">
                <a:solidFill>
                  <a:srgbClr val="000000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 </a:t>
            </a:r>
            <a:r>
              <a:rPr lang="ko-KR" altLang="en-US" sz="2400" i="0" u="none" strike="noStrike" dirty="0">
                <a:solidFill>
                  <a:srgbClr val="FE0000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자원</a:t>
            </a:r>
            <a:r>
              <a:rPr lang="ko-KR" altLang="en-US" sz="2400" i="0" u="none" strike="noStrike" dirty="0">
                <a:solidFill>
                  <a:srgbClr val="000000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을 획득하여 개인 섬 내의 상점에서 사용 가능</a:t>
            </a:r>
            <a:endParaRPr lang="ko-KR" altLang="en-US" sz="2400" dirty="0">
              <a:effectLst/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i="0" u="none" strike="noStrike" dirty="0" err="1">
                <a:solidFill>
                  <a:srgbClr val="000000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블럭을</a:t>
            </a:r>
            <a:r>
              <a:rPr lang="ko-KR" altLang="en-US" sz="2400" i="0" u="none" strike="noStrike" dirty="0">
                <a:solidFill>
                  <a:srgbClr val="000000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 통해 커스텀 지형을 생성하여 다양한 전략 수립</a:t>
            </a:r>
            <a:endParaRPr lang="ko-KR" altLang="en-US" sz="2400" dirty="0">
              <a:effectLst/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D3D10AE6-A196-8623-52AD-4FD3C97010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44432" y="4470900"/>
            <a:ext cx="6217935" cy="4170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 descr="상징, 그래픽, 레드, 픽셀이(가) 표시된 사진&#10;&#10;자동 생성된 설명">
            <a:extLst>
              <a:ext uri="{FF2B5EF4-FFF2-40B4-BE49-F238E27FC236}">
                <a16:creationId xmlns:a16="http://schemas.microsoft.com/office/drawing/2014/main" id="{4C29D101-15AA-BCCF-D5A9-42D8E02AE5F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99815" y="516730"/>
            <a:ext cx="918644" cy="91864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4A2E434-D632-EFEB-7422-9E229D406456}"/>
              </a:ext>
            </a:extLst>
          </p:cNvPr>
          <p:cNvSpPr txBox="1"/>
          <p:nvPr/>
        </p:nvSpPr>
        <p:spPr>
          <a:xfrm>
            <a:off x="990600" y="1323878"/>
            <a:ext cx="876562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0" dirty="0">
                <a:latin typeface="카페24 슈퍼매직 Bold" panose="03000800000000000000" pitchFamily="66" charset="-127"/>
                <a:ea typeface="카페24 슈퍼매직 Bold" panose="03000800000000000000" pitchFamily="66" charset="-127"/>
              </a:rPr>
              <a:t>4. </a:t>
            </a:r>
            <a:r>
              <a:rPr lang="ko-KR" altLang="en-US" sz="9000" dirty="0">
                <a:latin typeface="카페24 슈퍼매직 Bold" panose="03000800000000000000" pitchFamily="66" charset="-127"/>
                <a:ea typeface="카페24 슈퍼매직 Bold" panose="03000800000000000000" pitchFamily="66" charset="-127"/>
              </a:rPr>
              <a:t>게임 소개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9B97C5A6-1A8E-F083-8421-2BC41E3C5BCA}"/>
              </a:ext>
            </a:extLst>
          </p:cNvPr>
          <p:cNvGrpSpPr/>
          <p:nvPr/>
        </p:nvGrpSpPr>
        <p:grpSpPr>
          <a:xfrm>
            <a:off x="747496" y="3190977"/>
            <a:ext cx="16789958" cy="202419"/>
            <a:chOff x="747496" y="3190977"/>
            <a:chExt cx="16789958" cy="202419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89E690D7-E857-2E31-E891-8C0A9FFDAFC6}"/>
                </a:ext>
              </a:extLst>
            </p:cNvPr>
            <p:cNvSpPr/>
            <p:nvPr/>
          </p:nvSpPr>
          <p:spPr>
            <a:xfrm flipH="1">
              <a:off x="1508340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7AD988EF-FE2C-516B-C365-7FA68A3A0ABA}"/>
                </a:ext>
              </a:extLst>
            </p:cNvPr>
            <p:cNvSpPr/>
            <p:nvPr/>
          </p:nvSpPr>
          <p:spPr>
            <a:xfrm flipH="1">
              <a:off x="2081238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701AFFAE-E8B1-7849-E48D-4CB8049664CF}"/>
                </a:ext>
              </a:extLst>
            </p:cNvPr>
            <p:cNvSpPr/>
            <p:nvPr/>
          </p:nvSpPr>
          <p:spPr>
            <a:xfrm flipH="1">
              <a:off x="2654136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7469CC36-B9CF-15EC-7DD0-FA65CAF7B2DD}"/>
                </a:ext>
              </a:extLst>
            </p:cNvPr>
            <p:cNvSpPr/>
            <p:nvPr/>
          </p:nvSpPr>
          <p:spPr>
            <a:xfrm flipH="1">
              <a:off x="3226964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E13EC4E1-A429-6C56-E1F0-8CC688FCA271}"/>
                </a:ext>
              </a:extLst>
            </p:cNvPr>
            <p:cNvSpPr/>
            <p:nvPr/>
          </p:nvSpPr>
          <p:spPr>
            <a:xfrm flipH="1">
              <a:off x="3799792" y="3191139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D314C99A-754B-C2E1-FF02-C2843369A3DC}"/>
                </a:ext>
              </a:extLst>
            </p:cNvPr>
            <p:cNvSpPr/>
            <p:nvPr/>
          </p:nvSpPr>
          <p:spPr>
            <a:xfrm flipH="1">
              <a:off x="4372690" y="3191139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5A9204A0-F21F-1ADB-408F-317ECBE9329B}"/>
                </a:ext>
              </a:extLst>
            </p:cNvPr>
            <p:cNvSpPr/>
            <p:nvPr/>
          </p:nvSpPr>
          <p:spPr>
            <a:xfrm flipH="1">
              <a:off x="4945588" y="3191139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78BEFA0-1D4C-E642-D4DF-393FA9D1E139}"/>
                </a:ext>
              </a:extLst>
            </p:cNvPr>
            <p:cNvSpPr/>
            <p:nvPr/>
          </p:nvSpPr>
          <p:spPr>
            <a:xfrm flipH="1">
              <a:off x="5518416" y="3191139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C4F2F3E4-8F42-6646-9D40-3C9530678F1F}"/>
                </a:ext>
              </a:extLst>
            </p:cNvPr>
            <p:cNvSpPr/>
            <p:nvPr/>
          </p:nvSpPr>
          <p:spPr>
            <a:xfrm flipH="1">
              <a:off x="6091174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7ED5A2D8-422D-CBDF-EE47-53CE4511B789}"/>
                </a:ext>
              </a:extLst>
            </p:cNvPr>
            <p:cNvSpPr/>
            <p:nvPr/>
          </p:nvSpPr>
          <p:spPr>
            <a:xfrm flipH="1">
              <a:off x="6664072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F5C9F4B4-9727-F411-A062-86300C288A1D}"/>
                </a:ext>
              </a:extLst>
            </p:cNvPr>
            <p:cNvSpPr/>
            <p:nvPr/>
          </p:nvSpPr>
          <p:spPr>
            <a:xfrm flipH="1">
              <a:off x="7236970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405544AC-763D-16E3-D509-32C381AB26F9}"/>
                </a:ext>
              </a:extLst>
            </p:cNvPr>
            <p:cNvSpPr/>
            <p:nvPr/>
          </p:nvSpPr>
          <p:spPr>
            <a:xfrm flipH="1">
              <a:off x="7809798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D6895FB3-AB1F-81D6-1DBA-EF15C3C853E0}"/>
                </a:ext>
              </a:extLst>
            </p:cNvPr>
            <p:cNvSpPr/>
            <p:nvPr/>
          </p:nvSpPr>
          <p:spPr>
            <a:xfrm flipH="1">
              <a:off x="8382556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3C114EF7-9FD5-5255-9B55-E94DFE03206A}"/>
                </a:ext>
              </a:extLst>
            </p:cNvPr>
            <p:cNvSpPr/>
            <p:nvPr/>
          </p:nvSpPr>
          <p:spPr>
            <a:xfrm flipH="1">
              <a:off x="8955454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5D487BAA-8A86-82EE-00A6-CF8D77E05143}"/>
                </a:ext>
              </a:extLst>
            </p:cNvPr>
            <p:cNvSpPr/>
            <p:nvPr/>
          </p:nvSpPr>
          <p:spPr>
            <a:xfrm flipH="1">
              <a:off x="9528352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8F001C3B-EE53-ADEE-3D1C-36163CA2A175}"/>
                </a:ext>
              </a:extLst>
            </p:cNvPr>
            <p:cNvSpPr/>
            <p:nvPr/>
          </p:nvSpPr>
          <p:spPr>
            <a:xfrm flipH="1">
              <a:off x="10101180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25B3E921-0158-F8DF-12E3-29D23FBF9D39}"/>
                </a:ext>
              </a:extLst>
            </p:cNvPr>
            <p:cNvSpPr/>
            <p:nvPr/>
          </p:nvSpPr>
          <p:spPr>
            <a:xfrm flipH="1">
              <a:off x="10674872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25211091-8EE4-4C66-B57F-081F23EB9601}"/>
                </a:ext>
              </a:extLst>
            </p:cNvPr>
            <p:cNvSpPr/>
            <p:nvPr/>
          </p:nvSpPr>
          <p:spPr>
            <a:xfrm flipH="1">
              <a:off x="11247770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0E55813D-C51E-4158-826F-C836E1B72D3B}"/>
                </a:ext>
              </a:extLst>
            </p:cNvPr>
            <p:cNvSpPr/>
            <p:nvPr/>
          </p:nvSpPr>
          <p:spPr>
            <a:xfrm flipH="1">
              <a:off x="11820668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F27452E8-90F7-CEF7-E8D8-EAE9CB3B0BE4}"/>
                </a:ext>
              </a:extLst>
            </p:cNvPr>
            <p:cNvSpPr/>
            <p:nvPr/>
          </p:nvSpPr>
          <p:spPr>
            <a:xfrm flipH="1">
              <a:off x="12393496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69679193-FEB0-6A9F-8891-746EE06AA7AD}"/>
                </a:ext>
              </a:extLst>
            </p:cNvPr>
            <p:cNvSpPr/>
            <p:nvPr/>
          </p:nvSpPr>
          <p:spPr>
            <a:xfrm flipH="1">
              <a:off x="12966324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177E2DC3-B3B0-A585-C2EA-3F085E8BB44A}"/>
                </a:ext>
              </a:extLst>
            </p:cNvPr>
            <p:cNvSpPr/>
            <p:nvPr/>
          </p:nvSpPr>
          <p:spPr>
            <a:xfrm flipH="1">
              <a:off x="13539222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0634DA55-013F-60B3-D764-D071B8878BA1}"/>
                </a:ext>
              </a:extLst>
            </p:cNvPr>
            <p:cNvSpPr/>
            <p:nvPr/>
          </p:nvSpPr>
          <p:spPr>
            <a:xfrm flipH="1">
              <a:off x="14112120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BFC4EF5E-6F01-8FAD-0886-A1D69497D19D}"/>
                </a:ext>
              </a:extLst>
            </p:cNvPr>
            <p:cNvSpPr/>
            <p:nvPr/>
          </p:nvSpPr>
          <p:spPr>
            <a:xfrm flipH="1">
              <a:off x="14684948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AE62EA15-2BE5-94F5-6612-AF0B5A713DEC}"/>
                </a:ext>
              </a:extLst>
            </p:cNvPr>
            <p:cNvSpPr/>
            <p:nvPr/>
          </p:nvSpPr>
          <p:spPr>
            <a:xfrm flipH="1">
              <a:off x="15251884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A1FDE215-0A3C-F71A-C5F7-AFA542C4D4D2}"/>
                </a:ext>
              </a:extLst>
            </p:cNvPr>
            <p:cNvSpPr/>
            <p:nvPr/>
          </p:nvSpPr>
          <p:spPr>
            <a:xfrm flipH="1">
              <a:off x="15824782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ECA156D2-D82E-21E9-4D24-43A80C4DC2A0}"/>
                </a:ext>
              </a:extLst>
            </p:cNvPr>
            <p:cNvSpPr/>
            <p:nvPr/>
          </p:nvSpPr>
          <p:spPr>
            <a:xfrm flipH="1">
              <a:off x="16397680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3B848275-3BD7-A8DD-A761-81CDAF16298B}"/>
                </a:ext>
              </a:extLst>
            </p:cNvPr>
            <p:cNvSpPr/>
            <p:nvPr/>
          </p:nvSpPr>
          <p:spPr>
            <a:xfrm rot="5400000" flipV="1">
              <a:off x="1125636" y="3190975"/>
              <a:ext cx="190989" cy="1909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009F7B01-C306-D559-2213-011C55AEA290}"/>
                </a:ext>
              </a:extLst>
            </p:cNvPr>
            <p:cNvSpPr/>
            <p:nvPr/>
          </p:nvSpPr>
          <p:spPr>
            <a:xfrm rot="5400000" flipV="1">
              <a:off x="16971375" y="3190975"/>
              <a:ext cx="190989" cy="1909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D0305B9F-B04D-E318-C4D6-AC919779E29B}"/>
                </a:ext>
              </a:extLst>
            </p:cNvPr>
            <p:cNvSpPr/>
            <p:nvPr/>
          </p:nvSpPr>
          <p:spPr>
            <a:xfrm rot="5400000" flipV="1">
              <a:off x="17346462" y="3202404"/>
              <a:ext cx="190989" cy="1909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5569006E-0465-0FDC-B96D-0CC4FB6EBDBE}"/>
                </a:ext>
              </a:extLst>
            </p:cNvPr>
            <p:cNvSpPr/>
            <p:nvPr/>
          </p:nvSpPr>
          <p:spPr>
            <a:xfrm rot="5400000" flipV="1">
              <a:off x="747499" y="3190974"/>
              <a:ext cx="190989" cy="1909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</p:grpSp>
      <p:pic>
        <p:nvPicPr>
          <p:cNvPr id="39" name="그림 38" descr="블랙, 어둠이(가) 표시된 사진&#10;&#10;자동 생성된 설명">
            <a:extLst>
              <a:ext uri="{FF2B5EF4-FFF2-40B4-BE49-F238E27FC236}">
                <a16:creationId xmlns:a16="http://schemas.microsoft.com/office/drawing/2014/main" id="{6ADE9D53-F8B6-F4A1-41E3-9F24C542F58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55747" y="516730"/>
            <a:ext cx="918644" cy="918644"/>
          </a:xfrm>
          <a:prstGeom prst="rect">
            <a:avLst/>
          </a:prstGeom>
        </p:spPr>
      </p:pic>
      <p:pic>
        <p:nvPicPr>
          <p:cNvPr id="40" name="그림 39" descr="블랙, 어둠이(가) 표시된 사진&#10;&#10;자동 생성된 설명">
            <a:extLst>
              <a:ext uri="{FF2B5EF4-FFF2-40B4-BE49-F238E27FC236}">
                <a16:creationId xmlns:a16="http://schemas.microsoft.com/office/drawing/2014/main" id="{CFAC9465-10B0-70A5-FF04-61F981748B3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74391" y="516730"/>
            <a:ext cx="918644" cy="918644"/>
          </a:xfrm>
          <a:prstGeom prst="rect">
            <a:avLst/>
          </a:prstGeom>
        </p:spPr>
      </p:pic>
      <p:pic>
        <p:nvPicPr>
          <p:cNvPr id="41" name="그림 40" descr="상징, 그래픽, 레드, 픽셀이(가) 표시된 사진&#10;&#10;자동 생성된 설명">
            <a:extLst>
              <a:ext uri="{FF2B5EF4-FFF2-40B4-BE49-F238E27FC236}">
                <a16:creationId xmlns:a16="http://schemas.microsoft.com/office/drawing/2014/main" id="{85A921DF-D1CA-090F-7B4F-80DA1B89BD1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8459" y="516730"/>
            <a:ext cx="918644" cy="918644"/>
          </a:xfrm>
          <a:prstGeom prst="rect">
            <a:avLst/>
          </a:prstGeom>
        </p:spPr>
      </p:pic>
      <p:pic>
        <p:nvPicPr>
          <p:cNvPr id="42" name="그림 41" descr="상징, 그래픽, 레드, 픽셀이(가) 표시된 사진&#10;&#10;자동 생성된 설명">
            <a:extLst>
              <a:ext uri="{FF2B5EF4-FFF2-40B4-BE49-F238E27FC236}">
                <a16:creationId xmlns:a16="http://schemas.microsoft.com/office/drawing/2014/main" id="{8053FF87-BB98-1ABB-E349-12739502189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37103" y="516730"/>
            <a:ext cx="918644" cy="918644"/>
          </a:xfrm>
          <a:prstGeom prst="rect">
            <a:avLst/>
          </a:prstGeom>
        </p:spPr>
      </p:pic>
      <p:pic>
        <p:nvPicPr>
          <p:cNvPr id="44" name="그림 43" descr="다채로움, 원, 예술이(가) 표시된 사진">
            <a:extLst>
              <a:ext uri="{FF2B5EF4-FFF2-40B4-BE49-F238E27FC236}">
                <a16:creationId xmlns:a16="http://schemas.microsoft.com/office/drawing/2014/main" id="{756C101A-8BF3-CB22-C0EC-99A9B5EA0B2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l="50000" r="24722"/>
          <a:stretch/>
        </p:blipFill>
        <p:spPr>
          <a:xfrm>
            <a:off x="13825258" y="6819900"/>
            <a:ext cx="456282" cy="864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583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E861F17-6D2D-6A74-9F5C-11DC2D3EC5FA}"/>
              </a:ext>
            </a:extLst>
          </p:cNvPr>
          <p:cNvSpPr txBox="1"/>
          <p:nvPr/>
        </p:nvSpPr>
        <p:spPr>
          <a:xfrm>
            <a:off x="990600" y="5411347"/>
            <a:ext cx="7509090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2400"/>
              </a:spcBef>
              <a:spcAft>
                <a:spcPts val="0"/>
              </a:spcAft>
            </a:pPr>
            <a:r>
              <a:rPr lang="en-US" altLang="ko-KR" sz="3000" i="0" u="none" strike="noStrike" dirty="0">
                <a:solidFill>
                  <a:srgbClr val="000000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[</a:t>
            </a:r>
            <a:r>
              <a:rPr lang="ko-KR" altLang="en-US" sz="3000" i="0" u="none" strike="noStrike" dirty="0">
                <a:solidFill>
                  <a:srgbClr val="000000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중앙 섬과 개인 섬</a:t>
            </a:r>
            <a:r>
              <a:rPr lang="en-US" altLang="ko-KR" sz="3000" i="0" u="none" strike="noStrike" dirty="0">
                <a:solidFill>
                  <a:srgbClr val="000000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]</a:t>
            </a:r>
          </a:p>
          <a:p>
            <a:pPr rtl="0">
              <a:spcBef>
                <a:spcPts val="2400"/>
              </a:spcBef>
              <a:spcAft>
                <a:spcPts val="0"/>
              </a:spcAft>
            </a:pPr>
            <a:r>
              <a:rPr lang="en-US" altLang="ko-KR" sz="3000" i="0" u="none" strike="noStrike" dirty="0">
                <a:solidFill>
                  <a:srgbClr val="000000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- </a:t>
            </a:r>
            <a:r>
              <a:rPr lang="ko-KR" altLang="en-US" sz="3000" i="0" u="none" strike="noStrike" dirty="0">
                <a:solidFill>
                  <a:srgbClr val="000000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희귀 재화가 </a:t>
            </a:r>
            <a:r>
              <a:rPr lang="ko-KR" altLang="en-US" sz="3000" i="0" u="none" strike="noStrike" dirty="0" err="1">
                <a:solidFill>
                  <a:srgbClr val="000000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스폰되는</a:t>
            </a:r>
            <a:r>
              <a:rPr lang="ko-KR" altLang="en-US" sz="3000" i="0" u="none" strike="noStrike" dirty="0">
                <a:solidFill>
                  <a:srgbClr val="000000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 중앙 섬</a:t>
            </a:r>
            <a:endParaRPr lang="ko-KR" altLang="en-US" sz="3000" dirty="0">
              <a:effectLst/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  <a:p>
            <a:pPr rtl="0">
              <a:spcBef>
                <a:spcPts val="2400"/>
              </a:spcBef>
              <a:spcAft>
                <a:spcPts val="0"/>
              </a:spcAft>
            </a:pPr>
            <a:r>
              <a:rPr lang="en-US" altLang="ko-KR" sz="3000" i="0" u="none" strike="noStrike" dirty="0">
                <a:solidFill>
                  <a:srgbClr val="000000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- </a:t>
            </a:r>
            <a:r>
              <a:rPr lang="ko-KR" altLang="en-US" sz="3000" i="0" u="none" strike="noStrike" dirty="0">
                <a:solidFill>
                  <a:srgbClr val="000000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플레이어 각자의 개인 섬이 둘러싸는 형태</a:t>
            </a:r>
            <a:endParaRPr lang="ko-KR" altLang="en-US" sz="3000" dirty="0">
              <a:effectLst/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CE1D4B5-09C2-9318-82B5-1DAC4CC881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3745" y="4269184"/>
            <a:ext cx="7788622" cy="4377206"/>
          </a:xfrm>
          <a:prstGeom prst="rect">
            <a:avLst/>
          </a:prstGeom>
        </p:spPr>
      </p:pic>
      <p:pic>
        <p:nvPicPr>
          <p:cNvPr id="3" name="그림 2" descr="상징, 그래픽, 레드, 픽셀이(가) 표시된 사진&#10;&#10;자동 생성된 설명">
            <a:extLst>
              <a:ext uri="{FF2B5EF4-FFF2-40B4-BE49-F238E27FC236}">
                <a16:creationId xmlns:a16="http://schemas.microsoft.com/office/drawing/2014/main" id="{0412CFFD-279D-53E5-1CDB-E8A63E4F2B3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99815" y="516730"/>
            <a:ext cx="918644" cy="91864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866816F-18C0-3403-021E-A43BE39589FF}"/>
              </a:ext>
            </a:extLst>
          </p:cNvPr>
          <p:cNvSpPr txBox="1"/>
          <p:nvPr/>
        </p:nvSpPr>
        <p:spPr>
          <a:xfrm>
            <a:off x="990600" y="1323878"/>
            <a:ext cx="876562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0" dirty="0">
                <a:latin typeface="카페24 슈퍼매직 Bold" panose="03000800000000000000" pitchFamily="66" charset="-127"/>
                <a:ea typeface="카페24 슈퍼매직 Bold" panose="03000800000000000000" pitchFamily="66" charset="-127"/>
              </a:rPr>
              <a:t>4. </a:t>
            </a:r>
            <a:r>
              <a:rPr lang="ko-KR" altLang="en-US" sz="9000" dirty="0">
                <a:latin typeface="카페24 슈퍼매직 Bold" panose="03000800000000000000" pitchFamily="66" charset="-127"/>
                <a:ea typeface="카페24 슈퍼매직 Bold" panose="03000800000000000000" pitchFamily="66" charset="-127"/>
              </a:rPr>
              <a:t>게임 소개 </a:t>
            </a:r>
            <a:r>
              <a:rPr lang="en-US" altLang="ko-KR" sz="6600" dirty="0">
                <a:latin typeface="카페24 슈퍼매직 Bold" panose="03000800000000000000" pitchFamily="66" charset="-127"/>
                <a:ea typeface="카페24 슈퍼매직 Bold" panose="03000800000000000000" pitchFamily="66" charset="-127"/>
              </a:rPr>
              <a:t>- </a:t>
            </a:r>
            <a:r>
              <a:rPr lang="ko-KR" altLang="en-US" sz="6600" dirty="0">
                <a:latin typeface="카페24 슈퍼매직 Bold" panose="03000800000000000000" pitchFamily="66" charset="-127"/>
                <a:ea typeface="카페24 슈퍼매직 Bold" panose="03000800000000000000" pitchFamily="66" charset="-127"/>
              </a:rPr>
              <a:t>맵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7B0D9B4-DCEA-443B-65F9-088D90654337}"/>
              </a:ext>
            </a:extLst>
          </p:cNvPr>
          <p:cNvGrpSpPr/>
          <p:nvPr/>
        </p:nvGrpSpPr>
        <p:grpSpPr>
          <a:xfrm>
            <a:off x="747496" y="3190977"/>
            <a:ext cx="16789958" cy="202419"/>
            <a:chOff x="747496" y="3190977"/>
            <a:chExt cx="16789958" cy="202419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50BE25B0-0D4D-8029-B789-8506C70D0D45}"/>
                </a:ext>
              </a:extLst>
            </p:cNvPr>
            <p:cNvSpPr/>
            <p:nvPr/>
          </p:nvSpPr>
          <p:spPr>
            <a:xfrm flipH="1">
              <a:off x="1508340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EB19B3D-78D7-1AD7-8C00-788A28BD957C}"/>
                </a:ext>
              </a:extLst>
            </p:cNvPr>
            <p:cNvSpPr/>
            <p:nvPr/>
          </p:nvSpPr>
          <p:spPr>
            <a:xfrm flipH="1">
              <a:off x="2081238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DD729B6-CEEB-97C0-8480-52F9BA6AAABC}"/>
                </a:ext>
              </a:extLst>
            </p:cNvPr>
            <p:cNvSpPr/>
            <p:nvPr/>
          </p:nvSpPr>
          <p:spPr>
            <a:xfrm flipH="1">
              <a:off x="2654136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8FDE56E1-167C-CA29-A690-249A0AA08784}"/>
                </a:ext>
              </a:extLst>
            </p:cNvPr>
            <p:cNvSpPr/>
            <p:nvPr/>
          </p:nvSpPr>
          <p:spPr>
            <a:xfrm flipH="1">
              <a:off x="3226964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331499B-F88F-D9B4-9648-0C039DDBAFA4}"/>
                </a:ext>
              </a:extLst>
            </p:cNvPr>
            <p:cNvSpPr/>
            <p:nvPr/>
          </p:nvSpPr>
          <p:spPr>
            <a:xfrm flipH="1">
              <a:off x="3799792" y="3191139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FAFC5F6-53E7-D33A-61B5-32A9CD1BA901}"/>
                </a:ext>
              </a:extLst>
            </p:cNvPr>
            <p:cNvSpPr/>
            <p:nvPr/>
          </p:nvSpPr>
          <p:spPr>
            <a:xfrm flipH="1">
              <a:off x="4372690" y="3191139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7267CA0E-3502-145D-BECE-7EBDA6EDBE2A}"/>
                </a:ext>
              </a:extLst>
            </p:cNvPr>
            <p:cNvSpPr/>
            <p:nvPr/>
          </p:nvSpPr>
          <p:spPr>
            <a:xfrm flipH="1">
              <a:off x="4945588" y="3191139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55D020CB-C367-333E-B1A1-3BC9F04C27A7}"/>
                </a:ext>
              </a:extLst>
            </p:cNvPr>
            <p:cNvSpPr/>
            <p:nvPr/>
          </p:nvSpPr>
          <p:spPr>
            <a:xfrm flipH="1">
              <a:off x="5518416" y="3191139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ECDA07A5-6DF0-D46B-4D02-F165DD71A1DD}"/>
                </a:ext>
              </a:extLst>
            </p:cNvPr>
            <p:cNvSpPr/>
            <p:nvPr/>
          </p:nvSpPr>
          <p:spPr>
            <a:xfrm flipH="1">
              <a:off x="6091174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6D07D2ED-3BD8-30C6-E543-120C1F30CDE6}"/>
                </a:ext>
              </a:extLst>
            </p:cNvPr>
            <p:cNvSpPr/>
            <p:nvPr/>
          </p:nvSpPr>
          <p:spPr>
            <a:xfrm flipH="1">
              <a:off x="6664072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EA08554D-3D13-D95B-1C0B-D91DF4001CCC}"/>
                </a:ext>
              </a:extLst>
            </p:cNvPr>
            <p:cNvSpPr/>
            <p:nvPr/>
          </p:nvSpPr>
          <p:spPr>
            <a:xfrm flipH="1">
              <a:off x="7236970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0D25E423-C263-0490-1B0B-CECBB4E3E79B}"/>
                </a:ext>
              </a:extLst>
            </p:cNvPr>
            <p:cNvSpPr/>
            <p:nvPr/>
          </p:nvSpPr>
          <p:spPr>
            <a:xfrm flipH="1">
              <a:off x="7809798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95264FC0-3779-095B-32B2-CF437277964B}"/>
                </a:ext>
              </a:extLst>
            </p:cNvPr>
            <p:cNvSpPr/>
            <p:nvPr/>
          </p:nvSpPr>
          <p:spPr>
            <a:xfrm flipH="1">
              <a:off x="8382556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5EE19664-DF85-145F-7BCD-A088AFEB8334}"/>
                </a:ext>
              </a:extLst>
            </p:cNvPr>
            <p:cNvSpPr/>
            <p:nvPr/>
          </p:nvSpPr>
          <p:spPr>
            <a:xfrm flipH="1">
              <a:off x="8955454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6CD7D28E-3109-0830-89FC-7CF99D20D8DD}"/>
                </a:ext>
              </a:extLst>
            </p:cNvPr>
            <p:cNvSpPr/>
            <p:nvPr/>
          </p:nvSpPr>
          <p:spPr>
            <a:xfrm flipH="1">
              <a:off x="9528352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63E6667C-5E33-3BCE-6768-782770BEFE92}"/>
                </a:ext>
              </a:extLst>
            </p:cNvPr>
            <p:cNvSpPr/>
            <p:nvPr/>
          </p:nvSpPr>
          <p:spPr>
            <a:xfrm flipH="1">
              <a:off x="10101180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D5903705-78FA-5C9E-68B1-E87AFDDE6BF5}"/>
                </a:ext>
              </a:extLst>
            </p:cNvPr>
            <p:cNvSpPr/>
            <p:nvPr/>
          </p:nvSpPr>
          <p:spPr>
            <a:xfrm flipH="1">
              <a:off x="10674872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4FE76FA0-F7FC-69F8-A219-5B7441E67DA4}"/>
                </a:ext>
              </a:extLst>
            </p:cNvPr>
            <p:cNvSpPr/>
            <p:nvPr/>
          </p:nvSpPr>
          <p:spPr>
            <a:xfrm flipH="1">
              <a:off x="11247770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DB876869-B1F4-1583-A886-B98E06AE062B}"/>
                </a:ext>
              </a:extLst>
            </p:cNvPr>
            <p:cNvSpPr/>
            <p:nvPr/>
          </p:nvSpPr>
          <p:spPr>
            <a:xfrm flipH="1">
              <a:off x="11820668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BDCA5AA0-67E1-CC38-5209-46547F3F65C6}"/>
                </a:ext>
              </a:extLst>
            </p:cNvPr>
            <p:cNvSpPr/>
            <p:nvPr/>
          </p:nvSpPr>
          <p:spPr>
            <a:xfrm flipH="1">
              <a:off x="12393496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C8CD7A8B-FACE-75B7-704B-DF08AD785AA6}"/>
                </a:ext>
              </a:extLst>
            </p:cNvPr>
            <p:cNvSpPr/>
            <p:nvPr/>
          </p:nvSpPr>
          <p:spPr>
            <a:xfrm flipH="1">
              <a:off x="12966324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5A263AEE-227D-7B7F-E0F0-19BACAB65E97}"/>
                </a:ext>
              </a:extLst>
            </p:cNvPr>
            <p:cNvSpPr/>
            <p:nvPr/>
          </p:nvSpPr>
          <p:spPr>
            <a:xfrm flipH="1">
              <a:off x="13539222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877C00B7-1591-5DD8-3D69-A02EBC4C3CC2}"/>
                </a:ext>
              </a:extLst>
            </p:cNvPr>
            <p:cNvSpPr/>
            <p:nvPr/>
          </p:nvSpPr>
          <p:spPr>
            <a:xfrm flipH="1">
              <a:off x="14112120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50280C43-26FE-76DE-E6D6-845C54143BF2}"/>
                </a:ext>
              </a:extLst>
            </p:cNvPr>
            <p:cNvSpPr/>
            <p:nvPr/>
          </p:nvSpPr>
          <p:spPr>
            <a:xfrm flipH="1">
              <a:off x="14684948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3D77E2EE-E689-A627-9660-09234DBF04DD}"/>
                </a:ext>
              </a:extLst>
            </p:cNvPr>
            <p:cNvSpPr/>
            <p:nvPr/>
          </p:nvSpPr>
          <p:spPr>
            <a:xfrm flipH="1">
              <a:off x="15251884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CCF51892-CCFB-6655-5290-A0BB73BCB10B}"/>
                </a:ext>
              </a:extLst>
            </p:cNvPr>
            <p:cNvSpPr/>
            <p:nvPr/>
          </p:nvSpPr>
          <p:spPr>
            <a:xfrm flipH="1">
              <a:off x="15824782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614F40DF-BDCC-BF96-1C81-8CA96748982A}"/>
                </a:ext>
              </a:extLst>
            </p:cNvPr>
            <p:cNvSpPr/>
            <p:nvPr/>
          </p:nvSpPr>
          <p:spPr>
            <a:xfrm flipH="1">
              <a:off x="16397680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BC18D5F4-CD77-4F98-84D1-BD4A3CF3EBCE}"/>
                </a:ext>
              </a:extLst>
            </p:cNvPr>
            <p:cNvSpPr/>
            <p:nvPr/>
          </p:nvSpPr>
          <p:spPr>
            <a:xfrm rot="5400000" flipV="1">
              <a:off x="1125636" y="3190975"/>
              <a:ext cx="190989" cy="1909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8D0315A3-E8A2-16EF-5BB1-6B87EFA4B986}"/>
                </a:ext>
              </a:extLst>
            </p:cNvPr>
            <p:cNvSpPr/>
            <p:nvPr/>
          </p:nvSpPr>
          <p:spPr>
            <a:xfrm rot="5400000" flipV="1">
              <a:off x="16971375" y="3190975"/>
              <a:ext cx="190989" cy="1909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442EBD72-941D-441D-6BED-596CEAC036A6}"/>
                </a:ext>
              </a:extLst>
            </p:cNvPr>
            <p:cNvSpPr/>
            <p:nvPr/>
          </p:nvSpPr>
          <p:spPr>
            <a:xfrm rot="5400000" flipV="1">
              <a:off x="17346462" y="3202404"/>
              <a:ext cx="190989" cy="1909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061BDD04-D181-6E73-3AD0-DC6BE66A4B03}"/>
                </a:ext>
              </a:extLst>
            </p:cNvPr>
            <p:cNvSpPr/>
            <p:nvPr/>
          </p:nvSpPr>
          <p:spPr>
            <a:xfrm rot="5400000" flipV="1">
              <a:off x="747499" y="3190974"/>
              <a:ext cx="190989" cy="1909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</p:grpSp>
      <p:pic>
        <p:nvPicPr>
          <p:cNvPr id="40" name="그림 39" descr="블랙, 어둠이(가) 표시된 사진&#10;&#10;자동 생성된 설명">
            <a:extLst>
              <a:ext uri="{FF2B5EF4-FFF2-40B4-BE49-F238E27FC236}">
                <a16:creationId xmlns:a16="http://schemas.microsoft.com/office/drawing/2014/main" id="{BA287F7C-7217-46AD-7989-5A9C193CAD5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55747" y="516730"/>
            <a:ext cx="918644" cy="918644"/>
          </a:xfrm>
          <a:prstGeom prst="rect">
            <a:avLst/>
          </a:prstGeom>
        </p:spPr>
      </p:pic>
      <p:pic>
        <p:nvPicPr>
          <p:cNvPr id="41" name="그림 40" descr="블랙, 어둠이(가) 표시된 사진&#10;&#10;자동 생성된 설명">
            <a:extLst>
              <a:ext uri="{FF2B5EF4-FFF2-40B4-BE49-F238E27FC236}">
                <a16:creationId xmlns:a16="http://schemas.microsoft.com/office/drawing/2014/main" id="{A015DF65-D956-398D-8D8A-FA2E51E576F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74391" y="516730"/>
            <a:ext cx="918644" cy="918644"/>
          </a:xfrm>
          <a:prstGeom prst="rect">
            <a:avLst/>
          </a:prstGeom>
        </p:spPr>
      </p:pic>
      <p:pic>
        <p:nvPicPr>
          <p:cNvPr id="42" name="그림 41" descr="상징, 그래픽, 레드, 픽셀이(가) 표시된 사진&#10;&#10;자동 생성된 설명">
            <a:extLst>
              <a:ext uri="{FF2B5EF4-FFF2-40B4-BE49-F238E27FC236}">
                <a16:creationId xmlns:a16="http://schemas.microsoft.com/office/drawing/2014/main" id="{2A0FA065-3DCE-C501-9626-12E397EF901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8459" y="516730"/>
            <a:ext cx="918644" cy="918644"/>
          </a:xfrm>
          <a:prstGeom prst="rect">
            <a:avLst/>
          </a:prstGeom>
        </p:spPr>
      </p:pic>
      <p:pic>
        <p:nvPicPr>
          <p:cNvPr id="43" name="그림 42" descr="상징, 그래픽, 레드, 픽셀이(가) 표시된 사진&#10;&#10;자동 생성된 설명">
            <a:extLst>
              <a:ext uri="{FF2B5EF4-FFF2-40B4-BE49-F238E27FC236}">
                <a16:creationId xmlns:a16="http://schemas.microsoft.com/office/drawing/2014/main" id="{E86CD8B6-1EE1-595D-5DBC-4E445AF6B1F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37103" y="516730"/>
            <a:ext cx="918644" cy="918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2482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3200FB6-D6E4-E38D-75AD-8DEE4AF12E95}"/>
              </a:ext>
            </a:extLst>
          </p:cNvPr>
          <p:cNvSpPr txBox="1"/>
          <p:nvPr/>
        </p:nvSpPr>
        <p:spPr>
          <a:xfrm>
            <a:off x="990600" y="4256351"/>
            <a:ext cx="8919732" cy="44028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lnSpc>
                <a:spcPct val="150000"/>
              </a:lnSpc>
              <a:spcBef>
                <a:spcPts val="2400"/>
              </a:spcBef>
              <a:spcAft>
                <a:spcPts val="0"/>
              </a:spcAft>
            </a:pPr>
            <a:r>
              <a:rPr lang="ko-KR" altLang="en-US" sz="3000" b="1" i="0" u="none" strike="noStrike" dirty="0">
                <a:solidFill>
                  <a:srgbClr val="000000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사람 형태의 캐릭터</a:t>
            </a:r>
            <a:endParaRPr lang="ko-KR" altLang="en-US" sz="3000" b="1" dirty="0">
              <a:effectLst/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  <a:p>
            <a:pPr rtl="0">
              <a:lnSpc>
                <a:spcPct val="150000"/>
              </a:lnSpc>
              <a:spcBef>
                <a:spcPts val="2400"/>
              </a:spcBef>
              <a:spcAft>
                <a:spcPts val="0"/>
              </a:spcAft>
            </a:pPr>
            <a:r>
              <a:rPr lang="ko-KR" altLang="en-US" sz="3000" b="1" i="0" u="none" strike="noStrike" dirty="0">
                <a:solidFill>
                  <a:srgbClr val="000000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크기</a:t>
            </a:r>
            <a:r>
              <a:rPr lang="en-US" altLang="ko-KR" sz="3000" b="1" i="0" u="none" strike="noStrike" dirty="0">
                <a:solidFill>
                  <a:srgbClr val="000000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: 70cm * 40cm * 180cm</a:t>
            </a:r>
            <a:br>
              <a:rPr lang="en-US" altLang="ko-KR" sz="3000" b="1" i="0" u="none" strike="noStrike" dirty="0">
                <a:solidFill>
                  <a:srgbClr val="000000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</a:br>
            <a:r>
              <a:rPr lang="en-US" altLang="ko-KR" sz="3000" b="1" i="0" u="none" strike="noStrike" dirty="0">
                <a:solidFill>
                  <a:srgbClr val="000000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→ </a:t>
            </a:r>
            <a:r>
              <a:rPr lang="ko-KR" altLang="en-US" sz="3000" b="1" i="0" u="none" strike="noStrike" dirty="0" err="1">
                <a:solidFill>
                  <a:srgbClr val="000000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블럭</a:t>
            </a:r>
            <a:r>
              <a:rPr lang="ko-KR" altLang="en-US" sz="3000" b="1" i="0" u="none" strike="noStrike" dirty="0">
                <a:solidFill>
                  <a:srgbClr val="000000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 </a:t>
            </a:r>
            <a:r>
              <a:rPr lang="en-US" altLang="ko-KR" sz="3000" b="1" i="0" u="none" strike="noStrike" dirty="0">
                <a:solidFill>
                  <a:srgbClr val="FE0000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2</a:t>
            </a:r>
            <a:r>
              <a:rPr lang="ko-KR" altLang="en-US" sz="3000" b="1" i="0" u="none" strike="noStrike" dirty="0">
                <a:solidFill>
                  <a:srgbClr val="FE0000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칸</a:t>
            </a:r>
            <a:r>
              <a:rPr lang="ko-KR" altLang="en-US" sz="3000" b="1" i="0" u="none" strike="noStrike" dirty="0">
                <a:solidFill>
                  <a:srgbClr val="000000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에 가려질 크기</a:t>
            </a:r>
            <a:endParaRPr lang="ko-KR" altLang="en-US" sz="3000" b="1" dirty="0">
              <a:effectLst/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  <a:p>
            <a:pPr rtl="0">
              <a:lnSpc>
                <a:spcPct val="150000"/>
              </a:lnSpc>
              <a:spcBef>
                <a:spcPts val="2400"/>
              </a:spcBef>
              <a:spcAft>
                <a:spcPts val="0"/>
              </a:spcAft>
            </a:pPr>
            <a:r>
              <a:rPr lang="en-US" altLang="ko-KR" sz="3000" b="1" i="0" u="none" strike="noStrike" dirty="0">
                <a:solidFill>
                  <a:srgbClr val="000000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1</a:t>
            </a:r>
            <a:r>
              <a:rPr lang="ko-KR" altLang="en-US" sz="3000" b="1" i="0" u="none" strike="noStrike" dirty="0">
                <a:solidFill>
                  <a:srgbClr val="000000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인칭 시점</a:t>
            </a:r>
            <a:endParaRPr lang="ko-KR" altLang="en-US" sz="3000" b="1" dirty="0">
              <a:effectLst/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  <a:p>
            <a:pPr rtl="0">
              <a:lnSpc>
                <a:spcPct val="150000"/>
              </a:lnSpc>
              <a:spcBef>
                <a:spcPts val="2400"/>
              </a:spcBef>
              <a:spcAft>
                <a:spcPts val="0"/>
              </a:spcAft>
            </a:pPr>
            <a:r>
              <a:rPr lang="ko-KR" altLang="en-US" sz="3000" b="1" i="0" u="none" strike="noStrike" dirty="0">
                <a:solidFill>
                  <a:srgbClr val="000000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각 플레이어는 옷 색깔과 닉네임으로 식별</a:t>
            </a:r>
            <a:endParaRPr lang="ko-KR" altLang="en-US" sz="3000" b="1" dirty="0">
              <a:effectLst/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pic>
        <p:nvPicPr>
          <p:cNvPr id="11266" name="Picture 2" descr="무료게임 &lt;던전타운&gt; 마인크래프트 느낌의 레트로 향수 게임 : 네이버 블로그">
            <a:extLst>
              <a:ext uri="{FF2B5EF4-FFF2-40B4-BE49-F238E27FC236}">
                <a16:creationId xmlns:a16="http://schemas.microsoft.com/office/drawing/2014/main" id="{16215166-937F-7E02-CE27-AB5FD3721B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2533" y="3945327"/>
            <a:ext cx="5668355" cy="5024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그림 42" descr="상징, 그래픽, 레드, 픽셀이(가) 표시된 사진&#10;&#10;자동 생성된 설명">
            <a:extLst>
              <a:ext uri="{FF2B5EF4-FFF2-40B4-BE49-F238E27FC236}">
                <a16:creationId xmlns:a16="http://schemas.microsoft.com/office/drawing/2014/main" id="{73071299-9EFF-7A70-D1AC-5332053360D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99815" y="516730"/>
            <a:ext cx="918644" cy="918644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95D1AA34-BB06-240B-0240-35F9225167A1}"/>
              </a:ext>
            </a:extLst>
          </p:cNvPr>
          <p:cNvSpPr txBox="1"/>
          <p:nvPr/>
        </p:nvSpPr>
        <p:spPr>
          <a:xfrm>
            <a:off x="990600" y="1323878"/>
            <a:ext cx="891973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0" dirty="0">
                <a:latin typeface="카페24 슈퍼매직 Bold" panose="03000800000000000000" pitchFamily="66" charset="-127"/>
                <a:ea typeface="카페24 슈퍼매직 Bold" panose="03000800000000000000" pitchFamily="66" charset="-127"/>
              </a:rPr>
              <a:t>4. </a:t>
            </a:r>
            <a:r>
              <a:rPr lang="ko-KR" altLang="en-US" sz="9000" dirty="0">
                <a:latin typeface="카페24 슈퍼매직 Bold" panose="03000800000000000000" pitchFamily="66" charset="-127"/>
                <a:ea typeface="카페24 슈퍼매직 Bold" panose="03000800000000000000" pitchFamily="66" charset="-127"/>
              </a:rPr>
              <a:t>게임 소개 </a:t>
            </a:r>
            <a:r>
              <a:rPr lang="en-US" altLang="ko-KR" sz="6600" dirty="0">
                <a:latin typeface="카페24 슈퍼매직 Bold" panose="03000800000000000000" pitchFamily="66" charset="-127"/>
                <a:ea typeface="카페24 슈퍼매직 Bold" panose="03000800000000000000" pitchFamily="66" charset="-127"/>
              </a:rPr>
              <a:t>– </a:t>
            </a:r>
            <a:r>
              <a:rPr lang="ko-KR" altLang="en-US" sz="6600" dirty="0">
                <a:latin typeface="카페24 슈퍼매직 Bold" panose="03000800000000000000" pitchFamily="66" charset="-127"/>
                <a:ea typeface="카페24 슈퍼매직 Bold" panose="03000800000000000000" pitchFamily="66" charset="-127"/>
              </a:rPr>
              <a:t>캐릭터</a:t>
            </a: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82BC392B-4840-70B6-6D09-CB419A46022B}"/>
              </a:ext>
            </a:extLst>
          </p:cNvPr>
          <p:cNvGrpSpPr/>
          <p:nvPr/>
        </p:nvGrpSpPr>
        <p:grpSpPr>
          <a:xfrm>
            <a:off x="747496" y="3190977"/>
            <a:ext cx="16789958" cy="202419"/>
            <a:chOff x="747496" y="3190977"/>
            <a:chExt cx="16789958" cy="202419"/>
          </a:xfrm>
        </p:grpSpPr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E97E995C-8904-F2D2-AF27-5F18812EE764}"/>
                </a:ext>
              </a:extLst>
            </p:cNvPr>
            <p:cNvSpPr/>
            <p:nvPr/>
          </p:nvSpPr>
          <p:spPr>
            <a:xfrm flipH="1">
              <a:off x="1508340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ECE90008-ABB0-CF18-9D28-FB911BE2E3CE}"/>
                </a:ext>
              </a:extLst>
            </p:cNvPr>
            <p:cNvSpPr/>
            <p:nvPr/>
          </p:nvSpPr>
          <p:spPr>
            <a:xfrm flipH="1">
              <a:off x="2081238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3C022B29-864C-B0C1-F8F3-64F9F86D9BCB}"/>
                </a:ext>
              </a:extLst>
            </p:cNvPr>
            <p:cNvSpPr/>
            <p:nvPr/>
          </p:nvSpPr>
          <p:spPr>
            <a:xfrm flipH="1">
              <a:off x="2654136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A18BFBCE-8E19-3038-8900-472F6D38E8D9}"/>
                </a:ext>
              </a:extLst>
            </p:cNvPr>
            <p:cNvSpPr/>
            <p:nvPr/>
          </p:nvSpPr>
          <p:spPr>
            <a:xfrm flipH="1">
              <a:off x="3226964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EB825469-5F4C-7149-4533-6982A7671715}"/>
                </a:ext>
              </a:extLst>
            </p:cNvPr>
            <p:cNvSpPr/>
            <p:nvPr/>
          </p:nvSpPr>
          <p:spPr>
            <a:xfrm flipH="1">
              <a:off x="3799792" y="3191139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D9CB7973-31AE-7346-44CE-E461747278BC}"/>
                </a:ext>
              </a:extLst>
            </p:cNvPr>
            <p:cNvSpPr/>
            <p:nvPr/>
          </p:nvSpPr>
          <p:spPr>
            <a:xfrm flipH="1">
              <a:off x="4372690" y="3191139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592959CA-C68C-31E5-65EC-3C7DB3F3236A}"/>
                </a:ext>
              </a:extLst>
            </p:cNvPr>
            <p:cNvSpPr/>
            <p:nvPr/>
          </p:nvSpPr>
          <p:spPr>
            <a:xfrm flipH="1">
              <a:off x="4945588" y="3191139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CE1AEE1C-254C-6430-C1AB-8D489D3ED134}"/>
                </a:ext>
              </a:extLst>
            </p:cNvPr>
            <p:cNvSpPr/>
            <p:nvPr/>
          </p:nvSpPr>
          <p:spPr>
            <a:xfrm flipH="1">
              <a:off x="5518416" y="3191139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71889D63-FE63-4313-E68E-BDBD40DDFD79}"/>
                </a:ext>
              </a:extLst>
            </p:cNvPr>
            <p:cNvSpPr/>
            <p:nvPr/>
          </p:nvSpPr>
          <p:spPr>
            <a:xfrm flipH="1">
              <a:off x="6091174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9C78AFDF-601E-8388-AB44-6B371D90C2F5}"/>
                </a:ext>
              </a:extLst>
            </p:cNvPr>
            <p:cNvSpPr/>
            <p:nvPr/>
          </p:nvSpPr>
          <p:spPr>
            <a:xfrm flipH="1">
              <a:off x="6664072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A08162DF-31FD-9D98-08CC-5AC7088992F6}"/>
                </a:ext>
              </a:extLst>
            </p:cNvPr>
            <p:cNvSpPr/>
            <p:nvPr/>
          </p:nvSpPr>
          <p:spPr>
            <a:xfrm flipH="1">
              <a:off x="7236970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5ECD002E-933B-C4D9-E47C-9948523EC052}"/>
                </a:ext>
              </a:extLst>
            </p:cNvPr>
            <p:cNvSpPr/>
            <p:nvPr/>
          </p:nvSpPr>
          <p:spPr>
            <a:xfrm flipH="1">
              <a:off x="7809798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2AC27FC9-1549-7FC7-BFAB-EF05CA1E2862}"/>
                </a:ext>
              </a:extLst>
            </p:cNvPr>
            <p:cNvSpPr/>
            <p:nvPr/>
          </p:nvSpPr>
          <p:spPr>
            <a:xfrm flipH="1">
              <a:off x="8382556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0973E80E-68E4-A876-8E37-9CA9CFC10CE5}"/>
                </a:ext>
              </a:extLst>
            </p:cNvPr>
            <p:cNvSpPr/>
            <p:nvPr/>
          </p:nvSpPr>
          <p:spPr>
            <a:xfrm flipH="1">
              <a:off x="8955454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E89C762D-A32F-44D0-C215-E8004AF79F06}"/>
                </a:ext>
              </a:extLst>
            </p:cNvPr>
            <p:cNvSpPr/>
            <p:nvPr/>
          </p:nvSpPr>
          <p:spPr>
            <a:xfrm flipH="1">
              <a:off x="9528352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49382F65-A152-6068-B14D-F8B7F55C62F9}"/>
                </a:ext>
              </a:extLst>
            </p:cNvPr>
            <p:cNvSpPr/>
            <p:nvPr/>
          </p:nvSpPr>
          <p:spPr>
            <a:xfrm flipH="1">
              <a:off x="10101180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95E903B8-CE35-A928-A5C4-B70242A65406}"/>
                </a:ext>
              </a:extLst>
            </p:cNvPr>
            <p:cNvSpPr/>
            <p:nvPr/>
          </p:nvSpPr>
          <p:spPr>
            <a:xfrm flipH="1">
              <a:off x="10674872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BD8F68D0-7E73-8DBB-BCAE-E40A78EB4727}"/>
                </a:ext>
              </a:extLst>
            </p:cNvPr>
            <p:cNvSpPr/>
            <p:nvPr/>
          </p:nvSpPr>
          <p:spPr>
            <a:xfrm flipH="1">
              <a:off x="11247770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11264" name="직사각형 11263">
              <a:extLst>
                <a:ext uri="{FF2B5EF4-FFF2-40B4-BE49-F238E27FC236}">
                  <a16:creationId xmlns:a16="http://schemas.microsoft.com/office/drawing/2014/main" id="{7A33BB52-8497-30EF-A185-DDC48136484A}"/>
                </a:ext>
              </a:extLst>
            </p:cNvPr>
            <p:cNvSpPr/>
            <p:nvPr/>
          </p:nvSpPr>
          <p:spPr>
            <a:xfrm flipH="1">
              <a:off x="11820668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11265" name="직사각형 11264">
              <a:extLst>
                <a:ext uri="{FF2B5EF4-FFF2-40B4-BE49-F238E27FC236}">
                  <a16:creationId xmlns:a16="http://schemas.microsoft.com/office/drawing/2014/main" id="{E0086091-07D5-879B-F399-6BFDF66C5B89}"/>
                </a:ext>
              </a:extLst>
            </p:cNvPr>
            <p:cNvSpPr/>
            <p:nvPr/>
          </p:nvSpPr>
          <p:spPr>
            <a:xfrm flipH="1">
              <a:off x="12393496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11267" name="직사각형 11266">
              <a:extLst>
                <a:ext uri="{FF2B5EF4-FFF2-40B4-BE49-F238E27FC236}">
                  <a16:creationId xmlns:a16="http://schemas.microsoft.com/office/drawing/2014/main" id="{046E81AD-41DB-E14F-88D0-8254FD7A0C83}"/>
                </a:ext>
              </a:extLst>
            </p:cNvPr>
            <p:cNvSpPr/>
            <p:nvPr/>
          </p:nvSpPr>
          <p:spPr>
            <a:xfrm flipH="1">
              <a:off x="12966324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11268" name="직사각형 11267">
              <a:extLst>
                <a:ext uri="{FF2B5EF4-FFF2-40B4-BE49-F238E27FC236}">
                  <a16:creationId xmlns:a16="http://schemas.microsoft.com/office/drawing/2014/main" id="{A7F39CDA-EFFD-B8B4-197C-A8A9C2EB0D0A}"/>
                </a:ext>
              </a:extLst>
            </p:cNvPr>
            <p:cNvSpPr/>
            <p:nvPr/>
          </p:nvSpPr>
          <p:spPr>
            <a:xfrm flipH="1">
              <a:off x="13539222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11269" name="직사각형 11268">
              <a:extLst>
                <a:ext uri="{FF2B5EF4-FFF2-40B4-BE49-F238E27FC236}">
                  <a16:creationId xmlns:a16="http://schemas.microsoft.com/office/drawing/2014/main" id="{4A0CFCA3-66B5-7CFB-10EF-32D8F8CCEE1D}"/>
                </a:ext>
              </a:extLst>
            </p:cNvPr>
            <p:cNvSpPr/>
            <p:nvPr/>
          </p:nvSpPr>
          <p:spPr>
            <a:xfrm flipH="1">
              <a:off x="14112120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11270" name="직사각형 11269">
              <a:extLst>
                <a:ext uri="{FF2B5EF4-FFF2-40B4-BE49-F238E27FC236}">
                  <a16:creationId xmlns:a16="http://schemas.microsoft.com/office/drawing/2014/main" id="{FFAE19BF-8318-E8CB-624B-DEDACE98A078}"/>
                </a:ext>
              </a:extLst>
            </p:cNvPr>
            <p:cNvSpPr/>
            <p:nvPr/>
          </p:nvSpPr>
          <p:spPr>
            <a:xfrm flipH="1">
              <a:off x="14684948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11271" name="직사각형 11270">
              <a:extLst>
                <a:ext uri="{FF2B5EF4-FFF2-40B4-BE49-F238E27FC236}">
                  <a16:creationId xmlns:a16="http://schemas.microsoft.com/office/drawing/2014/main" id="{3F1B7F06-7E24-E058-B84A-9903E88BD94A}"/>
                </a:ext>
              </a:extLst>
            </p:cNvPr>
            <p:cNvSpPr/>
            <p:nvPr/>
          </p:nvSpPr>
          <p:spPr>
            <a:xfrm flipH="1">
              <a:off x="15251884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11272" name="직사각형 11271">
              <a:extLst>
                <a:ext uri="{FF2B5EF4-FFF2-40B4-BE49-F238E27FC236}">
                  <a16:creationId xmlns:a16="http://schemas.microsoft.com/office/drawing/2014/main" id="{87179BE3-39AA-0664-E954-E22AFB36D839}"/>
                </a:ext>
              </a:extLst>
            </p:cNvPr>
            <p:cNvSpPr/>
            <p:nvPr/>
          </p:nvSpPr>
          <p:spPr>
            <a:xfrm flipH="1">
              <a:off x="15824782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11273" name="직사각형 11272">
              <a:extLst>
                <a:ext uri="{FF2B5EF4-FFF2-40B4-BE49-F238E27FC236}">
                  <a16:creationId xmlns:a16="http://schemas.microsoft.com/office/drawing/2014/main" id="{BE78DC05-217E-BA2E-B520-DC03900611EE}"/>
                </a:ext>
              </a:extLst>
            </p:cNvPr>
            <p:cNvSpPr/>
            <p:nvPr/>
          </p:nvSpPr>
          <p:spPr>
            <a:xfrm flipH="1">
              <a:off x="16397680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11274" name="직사각형 11273">
              <a:extLst>
                <a:ext uri="{FF2B5EF4-FFF2-40B4-BE49-F238E27FC236}">
                  <a16:creationId xmlns:a16="http://schemas.microsoft.com/office/drawing/2014/main" id="{8CA5CC6C-1495-FA16-02AA-DB25A4AFE1C4}"/>
                </a:ext>
              </a:extLst>
            </p:cNvPr>
            <p:cNvSpPr/>
            <p:nvPr/>
          </p:nvSpPr>
          <p:spPr>
            <a:xfrm rot="5400000" flipV="1">
              <a:off x="1125636" y="3190975"/>
              <a:ext cx="190989" cy="1909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11275" name="직사각형 11274">
              <a:extLst>
                <a:ext uri="{FF2B5EF4-FFF2-40B4-BE49-F238E27FC236}">
                  <a16:creationId xmlns:a16="http://schemas.microsoft.com/office/drawing/2014/main" id="{137FF697-AB5D-5F2E-F7B9-D2B811B9B3F3}"/>
                </a:ext>
              </a:extLst>
            </p:cNvPr>
            <p:cNvSpPr/>
            <p:nvPr/>
          </p:nvSpPr>
          <p:spPr>
            <a:xfrm rot="5400000" flipV="1">
              <a:off x="16971375" y="3190975"/>
              <a:ext cx="190989" cy="1909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11276" name="직사각형 11275">
              <a:extLst>
                <a:ext uri="{FF2B5EF4-FFF2-40B4-BE49-F238E27FC236}">
                  <a16:creationId xmlns:a16="http://schemas.microsoft.com/office/drawing/2014/main" id="{6832554B-D046-42B6-20BE-4ECCBA910860}"/>
                </a:ext>
              </a:extLst>
            </p:cNvPr>
            <p:cNvSpPr/>
            <p:nvPr/>
          </p:nvSpPr>
          <p:spPr>
            <a:xfrm rot="5400000" flipV="1">
              <a:off x="17346462" y="3202404"/>
              <a:ext cx="190989" cy="1909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11277" name="직사각형 11276">
              <a:extLst>
                <a:ext uri="{FF2B5EF4-FFF2-40B4-BE49-F238E27FC236}">
                  <a16:creationId xmlns:a16="http://schemas.microsoft.com/office/drawing/2014/main" id="{73DCD348-1E97-19D8-AAE2-854C7A703545}"/>
                </a:ext>
              </a:extLst>
            </p:cNvPr>
            <p:cNvSpPr/>
            <p:nvPr/>
          </p:nvSpPr>
          <p:spPr>
            <a:xfrm rot="5400000" flipV="1">
              <a:off x="747499" y="3190974"/>
              <a:ext cx="190989" cy="1909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</p:grpSp>
      <p:pic>
        <p:nvPicPr>
          <p:cNvPr id="11278" name="그림 11277" descr="블랙, 어둠이(가) 표시된 사진&#10;&#10;자동 생성된 설명">
            <a:extLst>
              <a:ext uri="{FF2B5EF4-FFF2-40B4-BE49-F238E27FC236}">
                <a16:creationId xmlns:a16="http://schemas.microsoft.com/office/drawing/2014/main" id="{616AAF97-EB5A-C39F-C207-15463A37AB3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55747" y="516730"/>
            <a:ext cx="918644" cy="918644"/>
          </a:xfrm>
          <a:prstGeom prst="rect">
            <a:avLst/>
          </a:prstGeom>
        </p:spPr>
      </p:pic>
      <p:pic>
        <p:nvPicPr>
          <p:cNvPr id="11279" name="그림 11278" descr="블랙, 어둠이(가) 표시된 사진&#10;&#10;자동 생성된 설명">
            <a:extLst>
              <a:ext uri="{FF2B5EF4-FFF2-40B4-BE49-F238E27FC236}">
                <a16:creationId xmlns:a16="http://schemas.microsoft.com/office/drawing/2014/main" id="{6D349E7F-D7BA-18A7-69F8-F0910E2C291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74391" y="516730"/>
            <a:ext cx="918644" cy="918644"/>
          </a:xfrm>
          <a:prstGeom prst="rect">
            <a:avLst/>
          </a:prstGeom>
        </p:spPr>
      </p:pic>
      <p:pic>
        <p:nvPicPr>
          <p:cNvPr id="11280" name="그림 11279" descr="상징, 그래픽, 레드, 픽셀이(가) 표시된 사진&#10;&#10;자동 생성된 설명">
            <a:extLst>
              <a:ext uri="{FF2B5EF4-FFF2-40B4-BE49-F238E27FC236}">
                <a16:creationId xmlns:a16="http://schemas.microsoft.com/office/drawing/2014/main" id="{72B7964E-9C22-5037-2842-04B018EE878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8459" y="516730"/>
            <a:ext cx="918644" cy="918644"/>
          </a:xfrm>
          <a:prstGeom prst="rect">
            <a:avLst/>
          </a:prstGeom>
        </p:spPr>
      </p:pic>
      <p:pic>
        <p:nvPicPr>
          <p:cNvPr id="11281" name="그림 11280" descr="상징, 그래픽, 레드, 픽셀이(가) 표시된 사진&#10;&#10;자동 생성된 설명">
            <a:extLst>
              <a:ext uri="{FF2B5EF4-FFF2-40B4-BE49-F238E27FC236}">
                <a16:creationId xmlns:a16="http://schemas.microsoft.com/office/drawing/2014/main" id="{3E3EDA31-1AC5-057E-BB66-833BC06DD47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37103" y="516730"/>
            <a:ext cx="918644" cy="918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2607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450</TotalTime>
  <Words>912</Words>
  <Application>Microsoft Office PowerPoint</Application>
  <PresentationFormat>사용자 지정</PresentationFormat>
  <Paragraphs>206</Paragraphs>
  <Slides>19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8" baseType="lpstr">
      <vt:lpstr>던파 비트비트체 v2</vt:lpstr>
      <vt:lpstr>카페24 슈퍼매직 Bold</vt:lpstr>
      <vt:lpstr>휴먼범석체</vt:lpstr>
      <vt:lpstr>Arial</vt:lpstr>
      <vt:lpstr>Wingdings</vt:lpstr>
      <vt:lpstr>나눔스퀘어 네오 OTF Bold</vt:lpstr>
      <vt:lpstr>Calibri</vt:lpstr>
      <vt:lpstr>나눔스퀘어 네오 OTF Heavy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컬러풀한 디지털리즘 체스 재미있는 프레젠테이션</dc:title>
  <dc:creator>김규희</dc:creator>
  <cp:lastModifiedBy>오다은(2020180025)</cp:lastModifiedBy>
  <cp:revision>31</cp:revision>
  <dcterms:created xsi:type="dcterms:W3CDTF">2006-08-16T00:00:00Z</dcterms:created>
  <dcterms:modified xsi:type="dcterms:W3CDTF">2023-12-18T01:28:18Z</dcterms:modified>
  <dc:identifier>DAF3O8ub4yQ</dc:identifier>
</cp:coreProperties>
</file>